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328" r:id="rId2"/>
    <p:sldId id="329" r:id="rId3"/>
    <p:sldId id="330" r:id="rId4"/>
    <p:sldId id="332" r:id="rId5"/>
    <p:sldId id="331" r:id="rId6"/>
    <p:sldId id="333" r:id="rId7"/>
  </p:sldIdLst>
  <p:sldSz cx="6858000" cy="9906000" type="A4"/>
  <p:notesSz cx="6858000" cy="9144000"/>
  <p:defaultTextStyle>
    <a:defPPr>
      <a:defRPr lang="ja-JP"/>
    </a:defPPr>
    <a:lvl1pPr algn="l" rtl="0" fontAlgn="base">
      <a:spcBef>
        <a:spcPct val="0"/>
      </a:spcBef>
      <a:spcAft>
        <a:spcPct val="0"/>
      </a:spcAft>
      <a:defRPr kumimoji="1" kern="1200">
        <a:solidFill>
          <a:schemeClr val="tx1"/>
        </a:solidFill>
        <a:latin typeface="Arial" charset="0"/>
        <a:ea typeface="ＭＳ Ｐゴシック" pitchFamily="50"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pitchFamily="50"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pitchFamily="50"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pitchFamily="50"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pitchFamily="50" charset="-128"/>
        <a:cs typeface="+mn-cs"/>
      </a:defRPr>
    </a:lvl5pPr>
    <a:lvl6pPr marL="2286000" algn="l" defTabSz="914400" rtl="0" eaLnBrk="1" latinLnBrk="0" hangingPunct="1">
      <a:defRPr kumimoji="1" kern="1200">
        <a:solidFill>
          <a:schemeClr val="tx1"/>
        </a:solidFill>
        <a:latin typeface="Arial" charset="0"/>
        <a:ea typeface="ＭＳ Ｐゴシック" pitchFamily="50" charset="-128"/>
        <a:cs typeface="+mn-cs"/>
      </a:defRPr>
    </a:lvl6pPr>
    <a:lvl7pPr marL="2743200" algn="l" defTabSz="914400" rtl="0" eaLnBrk="1" latinLnBrk="0" hangingPunct="1">
      <a:defRPr kumimoji="1" kern="1200">
        <a:solidFill>
          <a:schemeClr val="tx1"/>
        </a:solidFill>
        <a:latin typeface="Arial" charset="0"/>
        <a:ea typeface="ＭＳ Ｐゴシック" pitchFamily="50" charset="-128"/>
        <a:cs typeface="+mn-cs"/>
      </a:defRPr>
    </a:lvl7pPr>
    <a:lvl8pPr marL="3200400" algn="l" defTabSz="914400" rtl="0" eaLnBrk="1" latinLnBrk="0" hangingPunct="1">
      <a:defRPr kumimoji="1" kern="1200">
        <a:solidFill>
          <a:schemeClr val="tx1"/>
        </a:solidFill>
        <a:latin typeface="Arial" charset="0"/>
        <a:ea typeface="ＭＳ Ｐゴシック" pitchFamily="50" charset="-128"/>
        <a:cs typeface="+mn-cs"/>
      </a:defRPr>
    </a:lvl8pPr>
    <a:lvl9pPr marL="3657600" algn="l" defTabSz="914400" rtl="0" eaLnBrk="1" latinLnBrk="0" hangingPunct="1">
      <a:defRPr kumimoji="1" kern="1200">
        <a:solidFill>
          <a:schemeClr val="tx1"/>
        </a:solidFill>
        <a:latin typeface="Arial" charset="0"/>
        <a:ea typeface="ＭＳ Ｐゴシック" pitchFamily="50" charset="-128"/>
        <a:cs typeface="+mn-cs"/>
      </a:defRPr>
    </a:lvl9pPr>
  </p:defaultTextStyle>
  <p:extLst>
    <p:ext uri="{EFAFB233-063F-42B5-8137-9DF3F51BA10A}">
      <p15:sldGuideLst xmlns:p15="http://schemas.microsoft.com/office/powerpoint/2012/main">
        <p15:guide id="1" orient="horz" pos="312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CCECFF"/>
    <a:srgbClr val="FF6600"/>
    <a:srgbClr val="3366FF"/>
    <a:srgbClr val="FFCC00"/>
    <a:srgbClr val="FF3300"/>
    <a:srgbClr val="66CCFF"/>
    <a:srgbClr val="FF0000"/>
    <a:srgbClr val="99CCFF"/>
    <a:srgbClr val="FFCC66"/>
    <a:srgbClr val="CC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994" autoAdjust="0"/>
    <p:restoredTop sz="94660"/>
  </p:normalViewPr>
  <p:slideViewPr>
    <p:cSldViewPr>
      <p:cViewPr varScale="1">
        <p:scale>
          <a:sx n="54" d="100"/>
          <a:sy n="54" d="100"/>
        </p:scale>
        <p:origin x="2850" y="276"/>
      </p:cViewPr>
      <p:guideLst>
        <p:guide orient="horz" pos="3120"/>
        <p:guide pos="2160"/>
      </p:guideLst>
    </p:cSldViewPr>
  </p:slideViewPr>
  <p:notesTextViewPr>
    <p:cViewPr>
      <p:scale>
        <a:sx n="100" d="100"/>
        <a:sy n="100" d="100"/>
      </p:scale>
      <p:origin x="0" y="0"/>
    </p:cViewPr>
  </p:notesTextViewPr>
  <p:gridSpacing cx="45005" cy="45005"/>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3077282"/>
            <a:ext cx="5829300" cy="2123369"/>
          </a:xfrm>
        </p:spPr>
        <p:txBody>
          <a:bodyPr/>
          <a:lstStyle/>
          <a:p>
            <a:r>
              <a:rPr lang="ja-JP" altLang="en-US"/>
              <a:t>マスター タイトルの書式設定</a:t>
            </a:r>
          </a:p>
        </p:txBody>
      </p:sp>
      <p:sp>
        <p:nvSpPr>
          <p:cNvPr id="3" name="サブタイトル 2"/>
          <p:cNvSpPr>
            <a:spLocks noGrp="1"/>
          </p:cNvSpPr>
          <p:nvPr>
            <p:ph type="subTitle" idx="1"/>
          </p:nvPr>
        </p:nvSpPr>
        <p:spPr>
          <a:xfrm>
            <a:off x="1028700" y="5613400"/>
            <a:ext cx="4800600" cy="2531533"/>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15979B8F-A9B4-4206-B104-A14337BF6A76}" type="slidenum">
              <a:rPr lang="en-US" altLang="ja-JP"/>
              <a:pPr/>
              <a:t>‹#›</a:t>
            </a:fld>
            <a:endParaRPr lang="en-US" altLang="ja-JP"/>
          </a:p>
        </p:txBody>
      </p:sp>
    </p:spTree>
    <p:extLst>
      <p:ext uri="{BB962C8B-B14F-4D97-AF65-F5344CB8AC3E}">
        <p14:creationId xmlns:p14="http://schemas.microsoft.com/office/powerpoint/2010/main" val="9477826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DE6A4B04-4A26-4B01-9B64-32DAEA9F6656}" type="slidenum">
              <a:rPr lang="en-US" altLang="ja-JP"/>
              <a:pPr/>
              <a:t>‹#›</a:t>
            </a:fld>
            <a:endParaRPr lang="en-US" altLang="ja-JP"/>
          </a:p>
        </p:txBody>
      </p:sp>
    </p:spTree>
    <p:extLst>
      <p:ext uri="{BB962C8B-B14F-4D97-AF65-F5344CB8AC3E}">
        <p14:creationId xmlns:p14="http://schemas.microsoft.com/office/powerpoint/2010/main" val="16000663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4972050" y="396700"/>
            <a:ext cx="1543050" cy="8452203"/>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342900" y="396700"/>
            <a:ext cx="4523642" cy="8452203"/>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680FFA3B-8C5F-4CDB-8B97-66C6E0E9667A}" type="slidenum">
              <a:rPr lang="en-US" altLang="ja-JP"/>
              <a:pPr/>
              <a:t>‹#›</a:t>
            </a:fld>
            <a:endParaRPr lang="en-US" altLang="ja-JP"/>
          </a:p>
        </p:txBody>
      </p:sp>
    </p:spTree>
    <p:extLst>
      <p:ext uri="{BB962C8B-B14F-4D97-AF65-F5344CB8AC3E}">
        <p14:creationId xmlns:p14="http://schemas.microsoft.com/office/powerpoint/2010/main" val="336277642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F5146B2D-1764-4DBF-9A2F-2D4442F75A9E}" type="slidenum">
              <a:rPr lang="en-US" altLang="ja-JP"/>
              <a:pPr/>
              <a:t>‹#›</a:t>
            </a:fld>
            <a:endParaRPr lang="en-US" altLang="ja-JP"/>
          </a:p>
        </p:txBody>
      </p:sp>
    </p:spTree>
    <p:extLst>
      <p:ext uri="{BB962C8B-B14F-4D97-AF65-F5344CB8AC3E}">
        <p14:creationId xmlns:p14="http://schemas.microsoft.com/office/powerpoint/2010/main" val="13811419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541826" y="6365523"/>
            <a:ext cx="5829300" cy="1967442"/>
          </a:xfrm>
        </p:spPr>
        <p:txBody>
          <a:bodyPr anchor="t"/>
          <a:lstStyle>
            <a:lvl1pPr algn="l">
              <a:defRPr sz="4000"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541826" y="4198586"/>
            <a:ext cx="5829300" cy="216693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endParaRPr lang="en-US" altLang="ja-JP"/>
          </a:p>
        </p:txBody>
      </p:sp>
      <p:sp>
        <p:nvSpPr>
          <p:cNvPr id="5" name="フッター プレースホルダー 4"/>
          <p:cNvSpPr>
            <a:spLocks noGrp="1"/>
          </p:cNvSpPr>
          <p:nvPr>
            <p:ph type="ftr" sz="quarter" idx="11"/>
          </p:nvPr>
        </p:nvSpPr>
        <p:spPr/>
        <p:txBody>
          <a:bodyPr/>
          <a:lstStyle>
            <a:lvl1pPr>
              <a:defRPr/>
            </a:lvl1pPr>
          </a:lstStyle>
          <a:p>
            <a:endParaRPr lang="en-US" altLang="ja-JP"/>
          </a:p>
        </p:txBody>
      </p:sp>
      <p:sp>
        <p:nvSpPr>
          <p:cNvPr id="6" name="スライド番号プレースホルダー 5"/>
          <p:cNvSpPr>
            <a:spLocks noGrp="1"/>
          </p:cNvSpPr>
          <p:nvPr>
            <p:ph type="sldNum" sz="quarter" idx="12"/>
          </p:nvPr>
        </p:nvSpPr>
        <p:spPr/>
        <p:txBody>
          <a:bodyPr/>
          <a:lstStyle>
            <a:lvl1pPr>
              <a:defRPr/>
            </a:lvl1pPr>
          </a:lstStyle>
          <a:p>
            <a:fld id="{8FAF1116-0C1A-459C-9781-DEBD0C336341}" type="slidenum">
              <a:rPr lang="en-US" altLang="ja-JP"/>
              <a:pPr/>
              <a:t>‹#›</a:t>
            </a:fld>
            <a:endParaRPr lang="en-US" altLang="ja-JP"/>
          </a:p>
        </p:txBody>
      </p:sp>
    </p:spTree>
    <p:extLst>
      <p:ext uri="{BB962C8B-B14F-4D97-AF65-F5344CB8AC3E}">
        <p14:creationId xmlns:p14="http://schemas.microsoft.com/office/powerpoint/2010/main" val="311564540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342900" y="2311401"/>
            <a:ext cx="3033346"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3481754" y="2311401"/>
            <a:ext cx="3033346"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7FCC440A-1D99-482E-86A1-1F40A600D80B}" type="slidenum">
              <a:rPr lang="en-US" altLang="ja-JP"/>
              <a:pPr/>
              <a:t>‹#›</a:t>
            </a:fld>
            <a:endParaRPr lang="en-US" altLang="ja-JP"/>
          </a:p>
        </p:txBody>
      </p:sp>
    </p:spTree>
    <p:extLst>
      <p:ext uri="{BB962C8B-B14F-4D97-AF65-F5344CB8AC3E}">
        <p14:creationId xmlns:p14="http://schemas.microsoft.com/office/powerpoint/2010/main" val="30067837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342900" y="2217385"/>
            <a:ext cx="3030049"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342900" y="3141486"/>
            <a:ext cx="3030049"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3483952" y="2217385"/>
            <a:ext cx="3031148"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3483952" y="3141486"/>
            <a:ext cx="3031148"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6"/>
          <p:cNvSpPr>
            <a:spLocks noGrp="1"/>
          </p:cNvSpPr>
          <p:nvPr>
            <p:ph type="dt" sz="half" idx="10"/>
          </p:nvPr>
        </p:nvSpPr>
        <p:spPr/>
        <p:txBody>
          <a:bodyPr/>
          <a:lstStyle>
            <a:lvl1pPr>
              <a:defRPr/>
            </a:lvl1pPr>
          </a:lstStyle>
          <a:p>
            <a:endParaRPr lang="en-US" altLang="ja-JP"/>
          </a:p>
        </p:txBody>
      </p:sp>
      <p:sp>
        <p:nvSpPr>
          <p:cNvPr id="8" name="フッター プレースホルダー 7"/>
          <p:cNvSpPr>
            <a:spLocks noGrp="1"/>
          </p:cNvSpPr>
          <p:nvPr>
            <p:ph type="ftr" sz="quarter" idx="11"/>
          </p:nvPr>
        </p:nvSpPr>
        <p:spPr/>
        <p:txBody>
          <a:bodyPr/>
          <a:lstStyle>
            <a:lvl1pPr>
              <a:defRPr/>
            </a:lvl1pPr>
          </a:lstStyle>
          <a:p>
            <a:endParaRPr lang="en-US" altLang="ja-JP"/>
          </a:p>
        </p:txBody>
      </p:sp>
      <p:sp>
        <p:nvSpPr>
          <p:cNvPr id="9" name="スライド番号プレースホルダー 8"/>
          <p:cNvSpPr>
            <a:spLocks noGrp="1"/>
          </p:cNvSpPr>
          <p:nvPr>
            <p:ph type="sldNum" sz="quarter" idx="12"/>
          </p:nvPr>
        </p:nvSpPr>
        <p:spPr/>
        <p:txBody>
          <a:bodyPr/>
          <a:lstStyle>
            <a:lvl1pPr>
              <a:defRPr/>
            </a:lvl1pPr>
          </a:lstStyle>
          <a:p>
            <a:fld id="{E6F7BE22-24E2-41E7-859A-678423BD1FE9}" type="slidenum">
              <a:rPr lang="en-US" altLang="ja-JP"/>
              <a:pPr/>
              <a:t>‹#›</a:t>
            </a:fld>
            <a:endParaRPr lang="en-US" altLang="ja-JP"/>
          </a:p>
        </p:txBody>
      </p:sp>
    </p:spTree>
    <p:extLst>
      <p:ext uri="{BB962C8B-B14F-4D97-AF65-F5344CB8AC3E}">
        <p14:creationId xmlns:p14="http://schemas.microsoft.com/office/powerpoint/2010/main" val="352781417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2"/>
          <p:cNvSpPr>
            <a:spLocks noGrp="1"/>
          </p:cNvSpPr>
          <p:nvPr>
            <p:ph type="dt" sz="half" idx="10"/>
          </p:nvPr>
        </p:nvSpPr>
        <p:spPr/>
        <p:txBody>
          <a:bodyPr/>
          <a:lstStyle>
            <a:lvl1pPr>
              <a:defRPr/>
            </a:lvl1pPr>
          </a:lstStyle>
          <a:p>
            <a:endParaRPr lang="en-US" altLang="ja-JP"/>
          </a:p>
        </p:txBody>
      </p:sp>
      <p:sp>
        <p:nvSpPr>
          <p:cNvPr id="4" name="フッター プレースホルダー 3"/>
          <p:cNvSpPr>
            <a:spLocks noGrp="1"/>
          </p:cNvSpPr>
          <p:nvPr>
            <p:ph type="ftr" sz="quarter" idx="11"/>
          </p:nvPr>
        </p:nvSpPr>
        <p:spPr/>
        <p:txBody>
          <a:bodyPr/>
          <a:lstStyle>
            <a:lvl1pPr>
              <a:defRPr/>
            </a:lvl1pPr>
          </a:lstStyle>
          <a:p>
            <a:endParaRPr lang="en-US" altLang="ja-JP"/>
          </a:p>
        </p:txBody>
      </p:sp>
      <p:sp>
        <p:nvSpPr>
          <p:cNvPr id="5" name="スライド番号プレースホルダー 4"/>
          <p:cNvSpPr>
            <a:spLocks noGrp="1"/>
          </p:cNvSpPr>
          <p:nvPr>
            <p:ph type="sldNum" sz="quarter" idx="12"/>
          </p:nvPr>
        </p:nvSpPr>
        <p:spPr/>
        <p:txBody>
          <a:bodyPr/>
          <a:lstStyle>
            <a:lvl1pPr>
              <a:defRPr/>
            </a:lvl1pPr>
          </a:lstStyle>
          <a:p>
            <a:fld id="{41C62181-A7EB-4C40-8A6B-6BA72513230C}" type="slidenum">
              <a:rPr lang="en-US" altLang="ja-JP"/>
              <a:pPr/>
              <a:t>‹#›</a:t>
            </a:fld>
            <a:endParaRPr lang="en-US" altLang="ja-JP"/>
          </a:p>
        </p:txBody>
      </p:sp>
    </p:spTree>
    <p:extLst>
      <p:ext uri="{BB962C8B-B14F-4D97-AF65-F5344CB8AC3E}">
        <p14:creationId xmlns:p14="http://schemas.microsoft.com/office/powerpoint/2010/main" val="42095419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lvl1pPr>
              <a:defRPr/>
            </a:lvl1pPr>
          </a:lstStyle>
          <a:p>
            <a:endParaRPr lang="en-US" altLang="ja-JP"/>
          </a:p>
        </p:txBody>
      </p:sp>
      <p:sp>
        <p:nvSpPr>
          <p:cNvPr id="3" name="フッター プレースホルダー 2"/>
          <p:cNvSpPr>
            <a:spLocks noGrp="1"/>
          </p:cNvSpPr>
          <p:nvPr>
            <p:ph type="ftr" sz="quarter" idx="11"/>
          </p:nvPr>
        </p:nvSpPr>
        <p:spPr/>
        <p:txBody>
          <a:bodyPr/>
          <a:lstStyle>
            <a:lvl1pPr>
              <a:defRPr/>
            </a:lvl1pPr>
          </a:lstStyle>
          <a:p>
            <a:endParaRPr lang="en-US" altLang="ja-JP"/>
          </a:p>
        </p:txBody>
      </p:sp>
      <p:sp>
        <p:nvSpPr>
          <p:cNvPr id="4" name="スライド番号プレースホルダー 3"/>
          <p:cNvSpPr>
            <a:spLocks noGrp="1"/>
          </p:cNvSpPr>
          <p:nvPr>
            <p:ph type="sldNum" sz="quarter" idx="12"/>
          </p:nvPr>
        </p:nvSpPr>
        <p:spPr/>
        <p:txBody>
          <a:bodyPr/>
          <a:lstStyle>
            <a:lvl1pPr>
              <a:defRPr/>
            </a:lvl1pPr>
          </a:lstStyle>
          <a:p>
            <a:fld id="{1BCDDFE0-14D4-4C6E-B4D3-9AC4E2769B85}" type="slidenum">
              <a:rPr lang="en-US" altLang="ja-JP"/>
              <a:pPr/>
              <a:t>‹#›</a:t>
            </a:fld>
            <a:endParaRPr lang="en-US" altLang="ja-JP"/>
          </a:p>
        </p:txBody>
      </p:sp>
    </p:spTree>
    <p:extLst>
      <p:ext uri="{BB962C8B-B14F-4D97-AF65-F5344CB8AC3E}">
        <p14:creationId xmlns:p14="http://schemas.microsoft.com/office/powerpoint/2010/main" val="59149437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4405"/>
            <a:ext cx="2256326" cy="1678517"/>
          </a:xfrm>
        </p:spPr>
        <p:txBody>
          <a:bodyPr anchor="b"/>
          <a:lstStyle>
            <a:lvl1pPr algn="l">
              <a:defRPr sz="2000" b="1"/>
            </a:lvl1pPr>
          </a:lstStyle>
          <a:p>
            <a:r>
              <a:rPr lang="ja-JP" altLang="en-US"/>
              <a:t>マスター タイトルの書式設定</a:t>
            </a:r>
          </a:p>
        </p:txBody>
      </p:sp>
      <p:sp>
        <p:nvSpPr>
          <p:cNvPr id="3" name="コンテンツ プレースホルダー 2"/>
          <p:cNvSpPr>
            <a:spLocks noGrp="1"/>
          </p:cNvSpPr>
          <p:nvPr>
            <p:ph idx="1"/>
          </p:nvPr>
        </p:nvSpPr>
        <p:spPr>
          <a:xfrm>
            <a:off x="2681654" y="394406"/>
            <a:ext cx="3833446"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342900" y="2072923"/>
            <a:ext cx="2256326"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4F6140E4-01C5-4669-A8C6-BD9B0FB5CFED}" type="slidenum">
              <a:rPr lang="en-US" altLang="ja-JP"/>
              <a:pPr/>
              <a:t>‹#›</a:t>
            </a:fld>
            <a:endParaRPr lang="en-US" altLang="ja-JP"/>
          </a:p>
        </p:txBody>
      </p:sp>
    </p:spTree>
    <p:extLst>
      <p:ext uri="{BB962C8B-B14F-4D97-AF65-F5344CB8AC3E}">
        <p14:creationId xmlns:p14="http://schemas.microsoft.com/office/powerpoint/2010/main" val="42754715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344124" y="6934200"/>
            <a:ext cx="4114800" cy="818622"/>
          </a:xfrm>
        </p:spPr>
        <p:txBody>
          <a:bodyPr anchor="b"/>
          <a:lstStyle>
            <a:lvl1pPr algn="l">
              <a:defRPr sz="2000" b="1"/>
            </a:lvl1pPr>
          </a:lstStyle>
          <a:p>
            <a:r>
              <a:rPr lang="ja-JP" altLang="en-US"/>
              <a:t>マスター タイトルの書式設定</a:t>
            </a:r>
          </a:p>
        </p:txBody>
      </p:sp>
      <p:sp>
        <p:nvSpPr>
          <p:cNvPr id="3" name="図プレースホルダー 2"/>
          <p:cNvSpPr>
            <a:spLocks noGrp="1"/>
          </p:cNvSpPr>
          <p:nvPr>
            <p:ph type="pic" idx="1"/>
          </p:nvPr>
        </p:nvSpPr>
        <p:spPr>
          <a:xfrm>
            <a:off x="1344124"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ー 3"/>
          <p:cNvSpPr>
            <a:spLocks noGrp="1"/>
          </p:cNvSpPr>
          <p:nvPr>
            <p:ph type="body" sz="half" idx="2"/>
          </p:nvPr>
        </p:nvSpPr>
        <p:spPr>
          <a:xfrm>
            <a:off x="1344124" y="7752822"/>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日付プレースホルダー 4"/>
          <p:cNvSpPr>
            <a:spLocks noGrp="1"/>
          </p:cNvSpPr>
          <p:nvPr>
            <p:ph type="dt" sz="half" idx="10"/>
          </p:nvPr>
        </p:nvSpPr>
        <p:spPr/>
        <p:txBody>
          <a:bodyPr/>
          <a:lstStyle>
            <a:lvl1pPr>
              <a:defRPr/>
            </a:lvl1pPr>
          </a:lstStyle>
          <a:p>
            <a:endParaRPr lang="en-US" altLang="ja-JP"/>
          </a:p>
        </p:txBody>
      </p:sp>
      <p:sp>
        <p:nvSpPr>
          <p:cNvPr id="6" name="フッター プレースホルダー 5"/>
          <p:cNvSpPr>
            <a:spLocks noGrp="1"/>
          </p:cNvSpPr>
          <p:nvPr>
            <p:ph type="ftr" sz="quarter" idx="11"/>
          </p:nvPr>
        </p:nvSpPr>
        <p:spPr/>
        <p:txBody>
          <a:bodyPr/>
          <a:lstStyle>
            <a:lvl1pPr>
              <a:defRPr/>
            </a:lvl1pPr>
          </a:lstStyle>
          <a:p>
            <a:endParaRPr lang="en-US" altLang="ja-JP"/>
          </a:p>
        </p:txBody>
      </p:sp>
      <p:sp>
        <p:nvSpPr>
          <p:cNvPr id="7" name="スライド番号プレースホルダー 6"/>
          <p:cNvSpPr>
            <a:spLocks noGrp="1"/>
          </p:cNvSpPr>
          <p:nvPr>
            <p:ph type="sldNum" sz="quarter" idx="12"/>
          </p:nvPr>
        </p:nvSpPr>
        <p:spPr/>
        <p:txBody>
          <a:bodyPr/>
          <a:lstStyle>
            <a:lvl1pPr>
              <a:defRPr/>
            </a:lvl1pPr>
          </a:lstStyle>
          <a:p>
            <a:fld id="{B3AB5CDF-4953-49BD-8C3E-1F40105F14FD}" type="slidenum">
              <a:rPr lang="en-US" altLang="ja-JP"/>
              <a:pPr/>
              <a:t>‹#›</a:t>
            </a:fld>
            <a:endParaRPr lang="en-US" altLang="ja-JP"/>
          </a:p>
        </p:txBody>
      </p:sp>
    </p:spTree>
    <p:extLst>
      <p:ext uri="{BB962C8B-B14F-4D97-AF65-F5344CB8AC3E}">
        <p14:creationId xmlns:p14="http://schemas.microsoft.com/office/powerpoint/2010/main" val="14918356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342900" y="396699"/>
            <a:ext cx="6172200" cy="165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342900" y="2311401"/>
            <a:ext cx="6172200" cy="653750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p:cNvSpPr>
            <a:spLocks noGrp="1" noChangeArrowheads="1"/>
          </p:cNvSpPr>
          <p:nvPr>
            <p:ph type="dt" sz="half" idx="2"/>
          </p:nvPr>
        </p:nvSpPr>
        <p:spPr bwMode="auto">
          <a:xfrm>
            <a:off x="342900" y="9020880"/>
            <a:ext cx="16002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400"/>
            </a:lvl1pPr>
          </a:lstStyle>
          <a:p>
            <a:endParaRPr lang="en-US" altLang="ja-JP"/>
          </a:p>
        </p:txBody>
      </p:sp>
      <p:sp>
        <p:nvSpPr>
          <p:cNvPr id="1029" name="Rectangle 5"/>
          <p:cNvSpPr>
            <a:spLocks noGrp="1" noChangeArrowheads="1"/>
          </p:cNvSpPr>
          <p:nvPr>
            <p:ph type="ftr" sz="quarter" idx="3"/>
          </p:nvPr>
        </p:nvSpPr>
        <p:spPr bwMode="auto">
          <a:xfrm>
            <a:off x="2343150" y="9020880"/>
            <a:ext cx="21717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400"/>
            </a:lvl1pPr>
          </a:lstStyle>
          <a:p>
            <a:endParaRPr lang="en-US" altLang="ja-JP"/>
          </a:p>
        </p:txBody>
      </p:sp>
      <p:sp>
        <p:nvSpPr>
          <p:cNvPr id="1030" name="Rectangle 6"/>
          <p:cNvSpPr>
            <a:spLocks noGrp="1" noChangeArrowheads="1"/>
          </p:cNvSpPr>
          <p:nvPr>
            <p:ph type="sldNum" sz="quarter" idx="4"/>
          </p:nvPr>
        </p:nvSpPr>
        <p:spPr bwMode="auto">
          <a:xfrm>
            <a:off x="4914900" y="9020880"/>
            <a:ext cx="1600200" cy="6879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400"/>
            </a:lvl1pPr>
          </a:lstStyle>
          <a:p>
            <a:fld id="{F07AF48E-AEE8-472A-9C47-1438F7C9C5F1}" type="slidenum">
              <a:rPr lang="en-US" altLang="ja-JP"/>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kumimoji="1" sz="4400">
          <a:solidFill>
            <a:schemeClr val="tx2"/>
          </a:solidFill>
          <a:latin typeface="+mj-lt"/>
          <a:ea typeface="+mj-ea"/>
          <a:cs typeface="+mj-cs"/>
        </a:defRPr>
      </a:lvl1pPr>
      <a:lvl2pPr algn="ctr" rtl="0" fontAlgn="base">
        <a:spcBef>
          <a:spcPct val="0"/>
        </a:spcBef>
        <a:spcAft>
          <a:spcPct val="0"/>
        </a:spcAft>
        <a:defRPr kumimoji="1" sz="4400">
          <a:solidFill>
            <a:schemeClr val="tx2"/>
          </a:solidFill>
          <a:latin typeface="Arial" charset="0"/>
          <a:ea typeface="ＭＳ Ｐゴシック" pitchFamily="50" charset="-128"/>
        </a:defRPr>
      </a:lvl2pPr>
      <a:lvl3pPr algn="ctr" rtl="0" fontAlgn="base">
        <a:spcBef>
          <a:spcPct val="0"/>
        </a:spcBef>
        <a:spcAft>
          <a:spcPct val="0"/>
        </a:spcAft>
        <a:defRPr kumimoji="1" sz="4400">
          <a:solidFill>
            <a:schemeClr val="tx2"/>
          </a:solidFill>
          <a:latin typeface="Arial" charset="0"/>
          <a:ea typeface="ＭＳ Ｐゴシック" pitchFamily="50" charset="-128"/>
        </a:defRPr>
      </a:lvl3pPr>
      <a:lvl4pPr algn="ctr" rtl="0" fontAlgn="base">
        <a:spcBef>
          <a:spcPct val="0"/>
        </a:spcBef>
        <a:spcAft>
          <a:spcPct val="0"/>
        </a:spcAft>
        <a:defRPr kumimoji="1" sz="4400">
          <a:solidFill>
            <a:schemeClr val="tx2"/>
          </a:solidFill>
          <a:latin typeface="Arial" charset="0"/>
          <a:ea typeface="ＭＳ Ｐゴシック" pitchFamily="50" charset="-128"/>
        </a:defRPr>
      </a:lvl4pPr>
      <a:lvl5pPr algn="ctr" rtl="0" fontAlgn="base">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p:titleStyle>
    <p:bodyStyle>
      <a:lvl1pPr marL="342900" indent="-342900" algn="l" rtl="0" fontAlgn="base">
        <a:spcBef>
          <a:spcPct val="20000"/>
        </a:spcBef>
        <a:spcAft>
          <a:spcPct val="0"/>
        </a:spcAft>
        <a:buChar char="•"/>
        <a:defRPr kumimoji="1" sz="3200">
          <a:solidFill>
            <a:schemeClr val="tx1"/>
          </a:solidFill>
          <a:latin typeface="+mn-lt"/>
          <a:ea typeface="+mn-ea"/>
          <a:cs typeface="+mn-cs"/>
        </a:defRPr>
      </a:lvl1pPr>
      <a:lvl2pPr marL="742950" indent="-285750" algn="l" rtl="0" fontAlgn="base">
        <a:spcBef>
          <a:spcPct val="20000"/>
        </a:spcBef>
        <a:spcAft>
          <a:spcPct val="0"/>
        </a:spcAft>
        <a:buChar char="–"/>
        <a:defRPr kumimoji="1" sz="2800">
          <a:solidFill>
            <a:schemeClr val="tx1"/>
          </a:solidFill>
          <a:latin typeface="+mn-lt"/>
          <a:ea typeface="+mn-ea"/>
        </a:defRPr>
      </a:lvl2pPr>
      <a:lvl3pPr marL="1143000" indent="-228600" algn="l" rtl="0" fontAlgn="base">
        <a:spcBef>
          <a:spcPct val="20000"/>
        </a:spcBef>
        <a:spcAft>
          <a:spcPct val="0"/>
        </a:spcAft>
        <a:buChar char="•"/>
        <a:defRPr kumimoji="1" sz="2400">
          <a:solidFill>
            <a:schemeClr val="tx1"/>
          </a:solidFill>
          <a:latin typeface="+mn-lt"/>
          <a:ea typeface="+mn-ea"/>
        </a:defRPr>
      </a:lvl3pPr>
      <a:lvl4pPr marL="1600200" indent="-228600" algn="l" rtl="0" fontAlgn="base">
        <a:spcBef>
          <a:spcPct val="20000"/>
        </a:spcBef>
        <a:spcAft>
          <a:spcPct val="0"/>
        </a:spcAft>
        <a:buChar char="–"/>
        <a:defRPr kumimoji="1" sz="2000">
          <a:solidFill>
            <a:schemeClr val="tx1"/>
          </a:solidFill>
          <a:latin typeface="+mn-lt"/>
          <a:ea typeface="+mn-ea"/>
        </a:defRPr>
      </a:lvl4pPr>
      <a:lvl5pPr marL="2057400" indent="-228600" algn="l" rtl="0" fontAlgn="base">
        <a:spcBef>
          <a:spcPct val="20000"/>
        </a:spcBef>
        <a:spcAft>
          <a:spcPct val="0"/>
        </a:spcAft>
        <a:buChar char="»"/>
        <a:defRPr kumimoji="1" sz="2000">
          <a:solidFill>
            <a:schemeClr val="tx1"/>
          </a:solidFill>
          <a:latin typeface="+mn-lt"/>
          <a:ea typeface="+mn-ea"/>
        </a:defRPr>
      </a:lvl5pPr>
      <a:lvl6pPr marL="2514600" indent="-228600" algn="l" rtl="0" fontAlgn="base">
        <a:spcBef>
          <a:spcPct val="20000"/>
        </a:spcBef>
        <a:spcAft>
          <a:spcPct val="0"/>
        </a:spcAft>
        <a:buChar char="»"/>
        <a:defRPr kumimoji="1" sz="2000">
          <a:solidFill>
            <a:schemeClr val="tx1"/>
          </a:solidFill>
          <a:latin typeface="+mn-lt"/>
          <a:ea typeface="+mn-ea"/>
        </a:defRPr>
      </a:lvl6pPr>
      <a:lvl7pPr marL="2971800" indent="-228600" algn="l" rtl="0" fontAlgn="base">
        <a:spcBef>
          <a:spcPct val="20000"/>
        </a:spcBef>
        <a:spcAft>
          <a:spcPct val="0"/>
        </a:spcAft>
        <a:buChar char="»"/>
        <a:defRPr kumimoji="1" sz="2000">
          <a:solidFill>
            <a:schemeClr val="tx1"/>
          </a:solidFill>
          <a:latin typeface="+mn-lt"/>
          <a:ea typeface="+mn-ea"/>
        </a:defRPr>
      </a:lvl7pPr>
      <a:lvl8pPr marL="3429000" indent="-228600" algn="l" rtl="0" fontAlgn="base">
        <a:spcBef>
          <a:spcPct val="20000"/>
        </a:spcBef>
        <a:spcAft>
          <a:spcPct val="0"/>
        </a:spcAft>
        <a:buChar char="»"/>
        <a:defRPr kumimoji="1" sz="2000">
          <a:solidFill>
            <a:schemeClr val="tx1"/>
          </a:solidFill>
          <a:latin typeface="+mn-lt"/>
          <a:ea typeface="+mn-ea"/>
        </a:defRPr>
      </a:lvl8pPr>
      <a:lvl9pPr marL="3886200" indent="-228600" algn="l" rtl="0" fontAlgn="base">
        <a:spcBef>
          <a:spcPct val="20000"/>
        </a:spcBef>
        <a:spcAft>
          <a:spcPct val="0"/>
        </a:spcAft>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四角形: 角を丸くする 7">
            <a:extLst>
              <a:ext uri="{FF2B5EF4-FFF2-40B4-BE49-F238E27FC236}">
                <a16:creationId xmlns:a16="http://schemas.microsoft.com/office/drawing/2014/main" id="{87D28BE4-D121-892A-D610-F2DA3B8303DF}"/>
              </a:ext>
            </a:extLst>
          </p:cNvPr>
          <p:cNvSpPr/>
          <p:nvPr/>
        </p:nvSpPr>
        <p:spPr>
          <a:xfrm>
            <a:off x="209006" y="169817"/>
            <a:ext cx="6439988" cy="2680600"/>
          </a:xfrm>
          <a:prstGeom prst="roundRect">
            <a:avLst>
              <a:gd name="adj" fmla="val 14028"/>
            </a:avLst>
          </a:prstGeom>
          <a:solidFill>
            <a:srgbClr val="C000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テキスト ボックス 8">
            <a:extLst>
              <a:ext uri="{FF2B5EF4-FFF2-40B4-BE49-F238E27FC236}">
                <a16:creationId xmlns:a16="http://schemas.microsoft.com/office/drawing/2014/main" id="{1758A35E-41F7-0D87-8159-65C0A7C7921E}"/>
              </a:ext>
            </a:extLst>
          </p:cNvPr>
          <p:cNvSpPr txBox="1"/>
          <p:nvPr/>
        </p:nvSpPr>
        <p:spPr>
          <a:xfrm>
            <a:off x="621201" y="632520"/>
            <a:ext cx="5570594" cy="1755195"/>
          </a:xfrm>
          <a:prstGeom prst="rect">
            <a:avLst/>
          </a:prstGeom>
          <a:noFill/>
        </p:spPr>
        <p:txBody>
          <a:bodyPr wrap="none" rtlCol="0">
            <a:prstTxWarp prst="textPlain">
              <a:avLst/>
            </a:prstTxWarp>
            <a:spAutoFit/>
          </a:bodyPr>
          <a:lstStyle/>
          <a:p>
            <a:pPr algn="ctr"/>
            <a:r>
              <a:rPr kumimoji="1" lang="en-US" altLang="ja-JP" b="1" dirty="0">
                <a:solidFill>
                  <a:schemeClr val="bg1"/>
                </a:solidFill>
                <a:latin typeface="メイリオ" panose="020B0604030504040204" pitchFamily="50" charset="-128"/>
                <a:ea typeface="メイリオ" panose="020B0604030504040204" pitchFamily="50" charset="-128"/>
              </a:rPr>
              <a:t>SNS</a:t>
            </a:r>
            <a:r>
              <a:rPr kumimoji="1" lang="ja-JP" altLang="en-US" b="1" dirty="0">
                <a:solidFill>
                  <a:schemeClr val="bg1"/>
                </a:solidFill>
                <a:latin typeface="メイリオ" panose="020B0604030504040204" pitchFamily="50" charset="-128"/>
                <a:ea typeface="メイリオ" panose="020B0604030504040204" pitchFamily="50" charset="-128"/>
              </a:rPr>
              <a:t>への投稿</a:t>
            </a:r>
            <a:endParaRPr kumimoji="1" lang="en-US" altLang="ja-JP" b="1" dirty="0">
              <a:solidFill>
                <a:schemeClr val="bg1"/>
              </a:solidFill>
              <a:latin typeface="メイリオ" panose="020B0604030504040204" pitchFamily="50" charset="-128"/>
              <a:ea typeface="メイリオ" panose="020B0604030504040204" pitchFamily="50" charset="-128"/>
            </a:endParaRPr>
          </a:p>
          <a:p>
            <a:pPr algn="ctr"/>
            <a:r>
              <a:rPr kumimoji="1" lang="ja-JP" altLang="en-US" b="1" dirty="0">
                <a:solidFill>
                  <a:schemeClr val="bg1"/>
                </a:solidFill>
                <a:latin typeface="メイリオ" panose="020B0604030504040204" pitchFamily="50" charset="-128"/>
                <a:ea typeface="メイリオ" panose="020B0604030504040204" pitchFamily="50" charset="-128"/>
              </a:rPr>
              <a:t>ちょっと待って！</a:t>
            </a:r>
            <a:endParaRPr kumimoji="1" lang="en-US" altLang="ja-JP" b="1" dirty="0">
              <a:solidFill>
                <a:schemeClr val="bg1"/>
              </a:solidFill>
              <a:latin typeface="メイリオ" panose="020B0604030504040204" pitchFamily="50" charset="-128"/>
              <a:ea typeface="メイリオ" panose="020B0604030504040204" pitchFamily="50" charset="-128"/>
            </a:endParaRPr>
          </a:p>
        </p:txBody>
      </p:sp>
      <p:sp>
        <p:nvSpPr>
          <p:cNvPr id="10" name="テキスト ボックス 9">
            <a:extLst>
              <a:ext uri="{FF2B5EF4-FFF2-40B4-BE49-F238E27FC236}">
                <a16:creationId xmlns:a16="http://schemas.microsoft.com/office/drawing/2014/main" id="{532330DA-A6B1-21F0-C6E4-B4B2E482F8B6}"/>
              </a:ext>
            </a:extLst>
          </p:cNvPr>
          <p:cNvSpPr txBox="1"/>
          <p:nvPr/>
        </p:nvSpPr>
        <p:spPr>
          <a:xfrm>
            <a:off x="359586" y="3107796"/>
            <a:ext cx="6138828" cy="2769989"/>
          </a:xfrm>
          <a:prstGeom prst="rect">
            <a:avLst/>
          </a:prstGeom>
          <a:noFill/>
        </p:spPr>
        <p:txBody>
          <a:bodyPr wrap="square" rtlCol="0">
            <a:spAutoFit/>
          </a:bodyPr>
          <a:lstStyle/>
          <a:p>
            <a:pPr marL="285750" indent="-285750">
              <a:spcAft>
                <a:spcPts val="1800"/>
              </a:spcAft>
              <a:buClr>
                <a:srgbClr val="C000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写真や動画を公開する前に、</a:t>
            </a:r>
            <a:br>
              <a:rPr lang="en-US" altLang="ja-JP" sz="2400" b="1" dirty="0">
                <a:latin typeface="メイリオ" panose="020B0604030504040204" pitchFamily="50" charset="-128"/>
                <a:ea typeface="メイリオ" panose="020B0604030504040204" pitchFamily="50" charset="-128"/>
              </a:rPr>
            </a:br>
            <a:r>
              <a:rPr lang="ja-JP" altLang="en-US" sz="2400" b="1" dirty="0">
                <a:latin typeface="メイリオ" panose="020B0604030504040204" pitchFamily="50" charset="-128"/>
                <a:ea typeface="メイリオ" panose="020B0604030504040204" pitchFamily="50" charset="-128"/>
              </a:rPr>
              <a:t>写っている人の同意を取りましたか？</a:t>
            </a:r>
          </a:p>
          <a:p>
            <a:pPr marL="285750" indent="-285750">
              <a:spcAft>
                <a:spcPts val="1800"/>
              </a:spcAft>
              <a:buClr>
                <a:srgbClr val="C000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個人情報や位置情報が含まれていないか、間違いなく確認しましたか？</a:t>
            </a:r>
          </a:p>
          <a:p>
            <a:pPr marL="285750" indent="-285750">
              <a:spcAft>
                <a:spcPts val="1800"/>
              </a:spcAft>
              <a:buClr>
                <a:srgbClr val="C000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一度ネットに出した情報は完全に消せないことを理解した上での投稿ですか？</a:t>
            </a:r>
          </a:p>
        </p:txBody>
      </p:sp>
      <p:sp>
        <p:nvSpPr>
          <p:cNvPr id="12" name="テキスト ボックス 11">
            <a:extLst>
              <a:ext uri="{FF2B5EF4-FFF2-40B4-BE49-F238E27FC236}">
                <a16:creationId xmlns:a16="http://schemas.microsoft.com/office/drawing/2014/main" id="{A69214BC-4D79-46FA-8458-A10C05000307}"/>
              </a:ext>
            </a:extLst>
          </p:cNvPr>
          <p:cNvSpPr txBox="1"/>
          <p:nvPr/>
        </p:nvSpPr>
        <p:spPr>
          <a:xfrm>
            <a:off x="373006" y="9057989"/>
            <a:ext cx="6138827" cy="489133"/>
          </a:xfrm>
          <a:prstGeom prst="rect">
            <a:avLst/>
          </a:prstGeom>
          <a:noFill/>
        </p:spPr>
        <p:txBody>
          <a:bodyPr wrap="none" rtlCol="0">
            <a:prstTxWarp prst="textPlain">
              <a:avLst/>
            </a:prstTxWarp>
            <a:spAutoFit/>
          </a:bodyPr>
          <a:lstStyle/>
          <a:p>
            <a:pPr algn="ctr"/>
            <a:r>
              <a:rPr kumimoji="1" lang="ja-JP" altLang="en-US" b="1" dirty="0">
                <a:solidFill>
                  <a:srgbClr val="FF0000"/>
                </a:solidFill>
                <a:latin typeface="メイリオ" panose="020B0604030504040204" pitchFamily="50" charset="-128"/>
                <a:ea typeface="メイリオ" panose="020B0604030504040204" pitchFamily="50" charset="-128"/>
              </a:rPr>
              <a:t>その投稿は誰かの心を傷つけていませんか？</a:t>
            </a:r>
            <a:endParaRPr kumimoji="1" lang="en-US" altLang="ja-JP" b="1" dirty="0">
              <a:solidFill>
                <a:srgbClr val="FF0000"/>
              </a:solidFill>
              <a:latin typeface="メイリオ" panose="020B0604030504040204" pitchFamily="50" charset="-128"/>
              <a:ea typeface="メイリオ" panose="020B0604030504040204" pitchFamily="50" charset="-128"/>
            </a:endParaRPr>
          </a:p>
        </p:txBody>
      </p:sp>
      <p:sp>
        <p:nvSpPr>
          <p:cNvPr id="66" name="フリーフォーム: 図形 65">
            <a:extLst>
              <a:ext uri="{FF2B5EF4-FFF2-40B4-BE49-F238E27FC236}">
                <a16:creationId xmlns:a16="http://schemas.microsoft.com/office/drawing/2014/main" id="{F21A17C1-4FD1-0FB2-68A1-28316247CF97}"/>
              </a:ext>
            </a:extLst>
          </p:cNvPr>
          <p:cNvSpPr/>
          <p:nvPr/>
        </p:nvSpPr>
        <p:spPr>
          <a:xfrm>
            <a:off x="4960646" y="6136519"/>
            <a:ext cx="1538424" cy="1259280"/>
          </a:xfrm>
          <a:custGeom>
            <a:avLst/>
            <a:gdLst>
              <a:gd name="connsiteX0" fmla="*/ 386760 w 1538424"/>
              <a:gd name="connsiteY0" fmla="*/ 0 h 1259280"/>
              <a:gd name="connsiteX1" fmla="*/ 1151664 w 1538424"/>
              <a:gd name="connsiteY1" fmla="*/ 0 h 1259280"/>
              <a:gd name="connsiteX2" fmla="*/ 1538424 w 1538424"/>
              <a:gd name="connsiteY2" fmla="*/ 386760 h 1259280"/>
              <a:gd name="connsiteX3" fmla="*/ 1538424 w 1538424"/>
              <a:gd name="connsiteY3" fmla="*/ 724523 h 1259280"/>
              <a:gd name="connsiteX4" fmla="*/ 1151664 w 1538424"/>
              <a:gd name="connsiteY4" fmla="*/ 1111283 h 1259280"/>
              <a:gd name="connsiteX5" fmla="*/ 997873 w 1538424"/>
              <a:gd name="connsiteY5" fmla="*/ 1111283 h 1259280"/>
              <a:gd name="connsiteX6" fmla="*/ 961649 w 1538424"/>
              <a:gd name="connsiteY6" fmla="*/ 1154102 h 1259280"/>
              <a:gd name="connsiteX7" fmla="*/ 623431 w 1538424"/>
              <a:gd name="connsiteY7" fmla="*/ 1254248 h 1259280"/>
              <a:gd name="connsiteX8" fmla="*/ 786134 w 1538424"/>
              <a:gd name="connsiteY8" fmla="*/ 1127287 h 1259280"/>
              <a:gd name="connsiteX9" fmla="*/ 795759 w 1538424"/>
              <a:gd name="connsiteY9" fmla="*/ 1111283 h 1259280"/>
              <a:gd name="connsiteX10" fmla="*/ 386760 w 1538424"/>
              <a:gd name="connsiteY10" fmla="*/ 1111283 h 1259280"/>
              <a:gd name="connsiteX11" fmla="*/ 0 w 1538424"/>
              <a:gd name="connsiteY11" fmla="*/ 724523 h 1259280"/>
              <a:gd name="connsiteX12" fmla="*/ 0 w 1538424"/>
              <a:gd name="connsiteY12" fmla="*/ 386760 h 1259280"/>
              <a:gd name="connsiteX13" fmla="*/ 386760 w 1538424"/>
              <a:gd name="connsiteY13" fmla="*/ 0 h 12592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538424" h="1259280">
                <a:moveTo>
                  <a:pt x="386760" y="0"/>
                </a:moveTo>
                <a:lnTo>
                  <a:pt x="1151664" y="0"/>
                </a:lnTo>
                <a:cubicBezTo>
                  <a:pt x="1365266" y="0"/>
                  <a:pt x="1538424" y="173158"/>
                  <a:pt x="1538424" y="386760"/>
                </a:cubicBezTo>
                <a:lnTo>
                  <a:pt x="1538424" y="724523"/>
                </a:lnTo>
                <a:cubicBezTo>
                  <a:pt x="1538424" y="938125"/>
                  <a:pt x="1365266" y="1111283"/>
                  <a:pt x="1151664" y="1111283"/>
                </a:cubicBezTo>
                <a:lnTo>
                  <a:pt x="997873" y="1111283"/>
                </a:lnTo>
                <a:lnTo>
                  <a:pt x="961649" y="1154102"/>
                </a:lnTo>
                <a:cubicBezTo>
                  <a:pt x="879601" y="1233141"/>
                  <a:pt x="754801" y="1274295"/>
                  <a:pt x="623431" y="1254248"/>
                </a:cubicBezTo>
                <a:cubicBezTo>
                  <a:pt x="689385" y="1223684"/>
                  <a:pt x="744742" y="1179937"/>
                  <a:pt x="786134" y="1127287"/>
                </a:cubicBezTo>
                <a:lnTo>
                  <a:pt x="795759" y="1111283"/>
                </a:lnTo>
                <a:lnTo>
                  <a:pt x="386760" y="1111283"/>
                </a:lnTo>
                <a:cubicBezTo>
                  <a:pt x="173158" y="1111283"/>
                  <a:pt x="0" y="938125"/>
                  <a:pt x="0" y="724523"/>
                </a:cubicBezTo>
                <a:lnTo>
                  <a:pt x="0" y="386760"/>
                </a:lnTo>
                <a:cubicBezTo>
                  <a:pt x="0" y="173158"/>
                  <a:pt x="173158" y="0"/>
                  <a:pt x="386760" y="0"/>
                </a:cubicBezTo>
                <a:close/>
              </a:path>
            </a:pathLst>
          </a:cu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sp>
        <p:nvSpPr>
          <p:cNvPr id="15" name="テキスト ボックス 14">
            <a:extLst>
              <a:ext uri="{FF2B5EF4-FFF2-40B4-BE49-F238E27FC236}">
                <a16:creationId xmlns:a16="http://schemas.microsoft.com/office/drawing/2014/main" id="{227965B4-B60E-FBE8-5176-7D5FC1DCAD25}"/>
              </a:ext>
            </a:extLst>
          </p:cNvPr>
          <p:cNvSpPr txBox="1"/>
          <p:nvPr/>
        </p:nvSpPr>
        <p:spPr>
          <a:xfrm>
            <a:off x="5182713" y="6338218"/>
            <a:ext cx="1094288" cy="707886"/>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お願い</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やめて</a:t>
            </a:r>
          </a:p>
        </p:txBody>
      </p:sp>
      <p:grpSp>
        <p:nvGrpSpPr>
          <p:cNvPr id="16" name="グループ化 15">
            <a:extLst>
              <a:ext uri="{FF2B5EF4-FFF2-40B4-BE49-F238E27FC236}">
                <a16:creationId xmlns:a16="http://schemas.microsoft.com/office/drawing/2014/main" id="{1EA1266F-D4A9-08A1-EA18-0CCD143CE6B2}"/>
              </a:ext>
            </a:extLst>
          </p:cNvPr>
          <p:cNvGrpSpPr/>
          <p:nvPr/>
        </p:nvGrpSpPr>
        <p:grpSpPr>
          <a:xfrm>
            <a:off x="4676230" y="6832211"/>
            <a:ext cx="1806914" cy="1957488"/>
            <a:chOff x="4441900" y="1836168"/>
            <a:chExt cx="2303295" cy="2495234"/>
          </a:xfrm>
        </p:grpSpPr>
        <p:sp>
          <p:nvSpPr>
            <p:cNvPr id="17" name="爆発: 8 pt 16">
              <a:extLst>
                <a:ext uri="{FF2B5EF4-FFF2-40B4-BE49-F238E27FC236}">
                  <a16:creationId xmlns:a16="http://schemas.microsoft.com/office/drawing/2014/main" id="{C8D899F1-5CA5-3E2A-91A5-76A028FC5A02}"/>
                </a:ext>
              </a:extLst>
            </p:cNvPr>
            <p:cNvSpPr/>
            <p:nvPr/>
          </p:nvSpPr>
          <p:spPr bwMode="auto">
            <a:xfrm>
              <a:off x="4867938" y="3867241"/>
              <a:ext cx="1509820" cy="464161"/>
            </a:xfrm>
            <a:prstGeom prst="irregularSeal1">
              <a:avLst/>
            </a:prstGeom>
            <a:solidFill>
              <a:srgbClr val="FF0000"/>
            </a:solidFill>
            <a:ln w="9525">
              <a:no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18" name="フリーフォーム: 図形 17">
              <a:extLst>
                <a:ext uri="{FF2B5EF4-FFF2-40B4-BE49-F238E27FC236}">
                  <a16:creationId xmlns:a16="http://schemas.microsoft.com/office/drawing/2014/main" id="{A6E0B521-7393-5162-A24B-E066592B63B2}"/>
                </a:ext>
              </a:extLst>
            </p:cNvPr>
            <p:cNvSpPr/>
            <p:nvPr/>
          </p:nvSpPr>
          <p:spPr bwMode="auto">
            <a:xfrm rot="20825020">
              <a:off x="5095354" y="2549297"/>
              <a:ext cx="389691" cy="883122"/>
            </a:xfrm>
            <a:custGeom>
              <a:avLst/>
              <a:gdLst>
                <a:gd name="connsiteX0" fmla="*/ 267023 w 389691"/>
                <a:gd name="connsiteY0" fmla="*/ 0 h 1046302"/>
                <a:gd name="connsiteX1" fmla="*/ 314819 w 389691"/>
                <a:gd name="connsiteY1" fmla="*/ 34887 h 1046302"/>
                <a:gd name="connsiteX2" fmla="*/ 316907 w 389691"/>
                <a:gd name="connsiteY2" fmla="*/ 46275 h 1046302"/>
                <a:gd name="connsiteX3" fmla="*/ 317626 w 389691"/>
                <a:gd name="connsiteY3" fmla="*/ 45741 h 1046302"/>
                <a:gd name="connsiteX4" fmla="*/ 337818 w 389691"/>
                <a:gd name="connsiteY4" fmla="*/ 41253 h 1046302"/>
                <a:gd name="connsiteX5" fmla="*/ 389691 w 389691"/>
                <a:gd name="connsiteY5" fmla="*/ 98374 h 1046302"/>
                <a:gd name="connsiteX6" fmla="*/ 358009 w 389691"/>
                <a:gd name="connsiteY6" fmla="*/ 151006 h 1046302"/>
                <a:gd name="connsiteX7" fmla="*/ 355990 w 389691"/>
                <a:gd name="connsiteY7" fmla="*/ 151454 h 1046302"/>
                <a:gd name="connsiteX8" fmla="*/ 359757 w 389691"/>
                <a:gd name="connsiteY8" fmla="*/ 180339 h 1046302"/>
                <a:gd name="connsiteX9" fmla="*/ 351939 w 389691"/>
                <a:gd name="connsiteY9" fmla="*/ 225231 h 1046302"/>
                <a:gd name="connsiteX10" fmla="*/ 331378 w 389691"/>
                <a:gd name="connsiteY10" fmla="*/ 260586 h 1046302"/>
                <a:gd name="connsiteX11" fmla="*/ 339065 w 389691"/>
                <a:gd name="connsiteY11" fmla="*/ 276582 h 1046302"/>
                <a:gd name="connsiteX12" fmla="*/ 367612 w 389691"/>
                <a:gd name="connsiteY12" fmla="*/ 489286 h 1046302"/>
                <a:gd name="connsiteX13" fmla="*/ 339065 w 389691"/>
                <a:gd name="connsiteY13" fmla="*/ 701989 h 1046302"/>
                <a:gd name="connsiteX14" fmla="*/ 326324 w 389691"/>
                <a:gd name="connsiteY14" fmla="*/ 728502 h 1046302"/>
                <a:gd name="connsiteX15" fmla="*/ 298289 w 389691"/>
                <a:gd name="connsiteY15" fmla="*/ 811620 h 1046302"/>
                <a:gd name="connsiteX16" fmla="*/ 244619 w 389691"/>
                <a:gd name="connsiteY16" fmla="*/ 915965 h 1046302"/>
                <a:gd name="connsiteX17" fmla="*/ 177814 w 389691"/>
                <a:gd name="connsiteY17" fmla="*/ 1012429 h 1046302"/>
                <a:gd name="connsiteX18" fmla="*/ 145911 w 389691"/>
                <a:gd name="connsiteY18" fmla="*/ 1046302 h 1046302"/>
                <a:gd name="connsiteX19" fmla="*/ 110198 w 389691"/>
                <a:gd name="connsiteY19" fmla="*/ 949801 h 1046302"/>
                <a:gd name="connsiteX20" fmla="*/ 0 w 389691"/>
                <a:gd name="connsiteY20" fmla="*/ 990583 h 1046302"/>
                <a:gd name="connsiteX21" fmla="*/ 23798 w 389691"/>
                <a:gd name="connsiteY21" fmla="*/ 920027 h 1046302"/>
                <a:gd name="connsiteX22" fmla="*/ 77468 w 389691"/>
                <a:gd name="connsiteY22" fmla="*/ 815682 h 1046302"/>
                <a:gd name="connsiteX23" fmla="*/ 144273 w 389691"/>
                <a:gd name="connsiteY23" fmla="*/ 719218 h 1046302"/>
                <a:gd name="connsiteX24" fmla="*/ 193563 w 389691"/>
                <a:gd name="connsiteY24" fmla="*/ 666884 h 1046302"/>
                <a:gd name="connsiteX25" fmla="*/ 180345 w 389691"/>
                <a:gd name="connsiteY25" fmla="*/ 606374 h 1046302"/>
                <a:gd name="connsiteX26" fmla="*/ 172686 w 389691"/>
                <a:gd name="connsiteY26" fmla="*/ 489286 h 1046302"/>
                <a:gd name="connsiteX27" fmla="*/ 201232 w 389691"/>
                <a:gd name="connsiteY27" fmla="*/ 276582 h 1046302"/>
                <a:gd name="connsiteX28" fmla="*/ 203279 w 389691"/>
                <a:gd name="connsiteY28" fmla="*/ 272322 h 1046302"/>
                <a:gd name="connsiteX29" fmla="*/ 189934 w 389691"/>
                <a:gd name="connsiteY29" fmla="*/ 261891 h 1046302"/>
                <a:gd name="connsiteX30" fmla="*/ 160796 w 389691"/>
                <a:gd name="connsiteY30" fmla="*/ 180339 h 1046302"/>
                <a:gd name="connsiteX31" fmla="*/ 168614 w 389691"/>
                <a:gd name="connsiteY31" fmla="*/ 135446 h 1046302"/>
                <a:gd name="connsiteX32" fmla="*/ 178978 w 389691"/>
                <a:gd name="connsiteY32" fmla="*/ 117625 h 1046302"/>
                <a:gd name="connsiteX33" fmla="*/ 176437 w 389691"/>
                <a:gd name="connsiteY33" fmla="*/ 103766 h 1046302"/>
                <a:gd name="connsiteX34" fmla="*/ 191630 w 389691"/>
                <a:gd name="connsiteY34" fmla="*/ 63376 h 1046302"/>
                <a:gd name="connsiteX35" fmla="*/ 216045 w 389691"/>
                <a:gd name="connsiteY35" fmla="*/ 52239 h 1046302"/>
                <a:gd name="connsiteX36" fmla="*/ 219226 w 389691"/>
                <a:gd name="connsiteY36" fmla="*/ 34887 h 1046302"/>
                <a:gd name="connsiteX37" fmla="*/ 267023 w 389691"/>
                <a:gd name="connsiteY37" fmla="*/ 0 h 1046302"/>
                <a:gd name="connsiteX0" fmla="*/ 110198 w 389691"/>
                <a:gd name="connsiteY0" fmla="*/ 949801 h 1046302"/>
                <a:gd name="connsiteX1" fmla="*/ 0 w 389691"/>
                <a:gd name="connsiteY1" fmla="*/ 990583 h 1046302"/>
                <a:gd name="connsiteX2" fmla="*/ 23798 w 389691"/>
                <a:gd name="connsiteY2" fmla="*/ 920027 h 1046302"/>
                <a:gd name="connsiteX3" fmla="*/ 77468 w 389691"/>
                <a:gd name="connsiteY3" fmla="*/ 815682 h 1046302"/>
                <a:gd name="connsiteX4" fmla="*/ 144273 w 389691"/>
                <a:gd name="connsiteY4" fmla="*/ 719218 h 1046302"/>
                <a:gd name="connsiteX5" fmla="*/ 193563 w 389691"/>
                <a:gd name="connsiteY5" fmla="*/ 666884 h 1046302"/>
                <a:gd name="connsiteX6" fmla="*/ 180345 w 389691"/>
                <a:gd name="connsiteY6" fmla="*/ 606374 h 1046302"/>
                <a:gd name="connsiteX7" fmla="*/ 172686 w 389691"/>
                <a:gd name="connsiteY7" fmla="*/ 489286 h 1046302"/>
                <a:gd name="connsiteX8" fmla="*/ 201232 w 389691"/>
                <a:gd name="connsiteY8" fmla="*/ 276582 h 1046302"/>
                <a:gd name="connsiteX9" fmla="*/ 203279 w 389691"/>
                <a:gd name="connsiteY9" fmla="*/ 272322 h 1046302"/>
                <a:gd name="connsiteX10" fmla="*/ 189934 w 389691"/>
                <a:gd name="connsiteY10" fmla="*/ 261891 h 1046302"/>
                <a:gd name="connsiteX11" fmla="*/ 160796 w 389691"/>
                <a:gd name="connsiteY11" fmla="*/ 180339 h 1046302"/>
                <a:gd name="connsiteX12" fmla="*/ 168614 w 389691"/>
                <a:gd name="connsiteY12" fmla="*/ 135446 h 1046302"/>
                <a:gd name="connsiteX13" fmla="*/ 178978 w 389691"/>
                <a:gd name="connsiteY13" fmla="*/ 117625 h 1046302"/>
                <a:gd name="connsiteX14" fmla="*/ 176437 w 389691"/>
                <a:gd name="connsiteY14" fmla="*/ 103766 h 1046302"/>
                <a:gd name="connsiteX15" fmla="*/ 191630 w 389691"/>
                <a:gd name="connsiteY15" fmla="*/ 63376 h 1046302"/>
                <a:gd name="connsiteX16" fmla="*/ 216045 w 389691"/>
                <a:gd name="connsiteY16" fmla="*/ 52239 h 1046302"/>
                <a:gd name="connsiteX17" fmla="*/ 219226 w 389691"/>
                <a:gd name="connsiteY17" fmla="*/ 34887 h 1046302"/>
                <a:gd name="connsiteX18" fmla="*/ 267023 w 389691"/>
                <a:gd name="connsiteY18" fmla="*/ 0 h 1046302"/>
                <a:gd name="connsiteX19" fmla="*/ 314819 w 389691"/>
                <a:gd name="connsiteY19" fmla="*/ 34887 h 1046302"/>
                <a:gd name="connsiteX20" fmla="*/ 316907 w 389691"/>
                <a:gd name="connsiteY20" fmla="*/ 46275 h 1046302"/>
                <a:gd name="connsiteX21" fmla="*/ 317626 w 389691"/>
                <a:gd name="connsiteY21" fmla="*/ 45741 h 1046302"/>
                <a:gd name="connsiteX22" fmla="*/ 337818 w 389691"/>
                <a:gd name="connsiteY22" fmla="*/ 41253 h 1046302"/>
                <a:gd name="connsiteX23" fmla="*/ 389691 w 389691"/>
                <a:gd name="connsiteY23" fmla="*/ 98374 h 1046302"/>
                <a:gd name="connsiteX24" fmla="*/ 358009 w 389691"/>
                <a:gd name="connsiteY24" fmla="*/ 151006 h 1046302"/>
                <a:gd name="connsiteX25" fmla="*/ 355990 w 389691"/>
                <a:gd name="connsiteY25" fmla="*/ 151454 h 1046302"/>
                <a:gd name="connsiteX26" fmla="*/ 359757 w 389691"/>
                <a:gd name="connsiteY26" fmla="*/ 180339 h 1046302"/>
                <a:gd name="connsiteX27" fmla="*/ 351939 w 389691"/>
                <a:gd name="connsiteY27" fmla="*/ 225231 h 1046302"/>
                <a:gd name="connsiteX28" fmla="*/ 331378 w 389691"/>
                <a:gd name="connsiteY28" fmla="*/ 260586 h 1046302"/>
                <a:gd name="connsiteX29" fmla="*/ 339065 w 389691"/>
                <a:gd name="connsiteY29" fmla="*/ 276582 h 1046302"/>
                <a:gd name="connsiteX30" fmla="*/ 367612 w 389691"/>
                <a:gd name="connsiteY30" fmla="*/ 489286 h 1046302"/>
                <a:gd name="connsiteX31" fmla="*/ 339065 w 389691"/>
                <a:gd name="connsiteY31" fmla="*/ 701989 h 1046302"/>
                <a:gd name="connsiteX32" fmla="*/ 326324 w 389691"/>
                <a:gd name="connsiteY32" fmla="*/ 728502 h 1046302"/>
                <a:gd name="connsiteX33" fmla="*/ 298289 w 389691"/>
                <a:gd name="connsiteY33" fmla="*/ 811620 h 1046302"/>
                <a:gd name="connsiteX34" fmla="*/ 244619 w 389691"/>
                <a:gd name="connsiteY34" fmla="*/ 915965 h 1046302"/>
                <a:gd name="connsiteX35" fmla="*/ 177814 w 389691"/>
                <a:gd name="connsiteY35" fmla="*/ 1012429 h 1046302"/>
                <a:gd name="connsiteX36" fmla="*/ 145911 w 389691"/>
                <a:gd name="connsiteY36" fmla="*/ 1046302 h 1046302"/>
                <a:gd name="connsiteX37" fmla="*/ 201638 w 389691"/>
                <a:gd name="connsiteY37" fmla="*/ 1041241 h 1046302"/>
                <a:gd name="connsiteX0" fmla="*/ 0 w 389691"/>
                <a:gd name="connsiteY0" fmla="*/ 990583 h 1046302"/>
                <a:gd name="connsiteX1" fmla="*/ 23798 w 389691"/>
                <a:gd name="connsiteY1" fmla="*/ 920027 h 1046302"/>
                <a:gd name="connsiteX2" fmla="*/ 77468 w 389691"/>
                <a:gd name="connsiteY2" fmla="*/ 815682 h 1046302"/>
                <a:gd name="connsiteX3" fmla="*/ 144273 w 389691"/>
                <a:gd name="connsiteY3" fmla="*/ 719218 h 1046302"/>
                <a:gd name="connsiteX4" fmla="*/ 193563 w 389691"/>
                <a:gd name="connsiteY4" fmla="*/ 666884 h 1046302"/>
                <a:gd name="connsiteX5" fmla="*/ 180345 w 389691"/>
                <a:gd name="connsiteY5" fmla="*/ 606374 h 1046302"/>
                <a:gd name="connsiteX6" fmla="*/ 172686 w 389691"/>
                <a:gd name="connsiteY6" fmla="*/ 489286 h 1046302"/>
                <a:gd name="connsiteX7" fmla="*/ 201232 w 389691"/>
                <a:gd name="connsiteY7" fmla="*/ 276582 h 1046302"/>
                <a:gd name="connsiteX8" fmla="*/ 203279 w 389691"/>
                <a:gd name="connsiteY8" fmla="*/ 272322 h 1046302"/>
                <a:gd name="connsiteX9" fmla="*/ 189934 w 389691"/>
                <a:gd name="connsiteY9" fmla="*/ 261891 h 1046302"/>
                <a:gd name="connsiteX10" fmla="*/ 160796 w 389691"/>
                <a:gd name="connsiteY10" fmla="*/ 180339 h 1046302"/>
                <a:gd name="connsiteX11" fmla="*/ 168614 w 389691"/>
                <a:gd name="connsiteY11" fmla="*/ 135446 h 1046302"/>
                <a:gd name="connsiteX12" fmla="*/ 178978 w 389691"/>
                <a:gd name="connsiteY12" fmla="*/ 117625 h 1046302"/>
                <a:gd name="connsiteX13" fmla="*/ 176437 w 389691"/>
                <a:gd name="connsiteY13" fmla="*/ 103766 h 1046302"/>
                <a:gd name="connsiteX14" fmla="*/ 191630 w 389691"/>
                <a:gd name="connsiteY14" fmla="*/ 63376 h 1046302"/>
                <a:gd name="connsiteX15" fmla="*/ 216045 w 389691"/>
                <a:gd name="connsiteY15" fmla="*/ 52239 h 1046302"/>
                <a:gd name="connsiteX16" fmla="*/ 219226 w 389691"/>
                <a:gd name="connsiteY16" fmla="*/ 34887 h 1046302"/>
                <a:gd name="connsiteX17" fmla="*/ 267023 w 389691"/>
                <a:gd name="connsiteY17" fmla="*/ 0 h 1046302"/>
                <a:gd name="connsiteX18" fmla="*/ 314819 w 389691"/>
                <a:gd name="connsiteY18" fmla="*/ 34887 h 1046302"/>
                <a:gd name="connsiteX19" fmla="*/ 316907 w 389691"/>
                <a:gd name="connsiteY19" fmla="*/ 46275 h 1046302"/>
                <a:gd name="connsiteX20" fmla="*/ 317626 w 389691"/>
                <a:gd name="connsiteY20" fmla="*/ 45741 h 1046302"/>
                <a:gd name="connsiteX21" fmla="*/ 337818 w 389691"/>
                <a:gd name="connsiteY21" fmla="*/ 41253 h 1046302"/>
                <a:gd name="connsiteX22" fmla="*/ 389691 w 389691"/>
                <a:gd name="connsiteY22" fmla="*/ 98374 h 1046302"/>
                <a:gd name="connsiteX23" fmla="*/ 358009 w 389691"/>
                <a:gd name="connsiteY23" fmla="*/ 151006 h 1046302"/>
                <a:gd name="connsiteX24" fmla="*/ 355990 w 389691"/>
                <a:gd name="connsiteY24" fmla="*/ 151454 h 1046302"/>
                <a:gd name="connsiteX25" fmla="*/ 359757 w 389691"/>
                <a:gd name="connsiteY25" fmla="*/ 180339 h 1046302"/>
                <a:gd name="connsiteX26" fmla="*/ 351939 w 389691"/>
                <a:gd name="connsiteY26" fmla="*/ 225231 h 1046302"/>
                <a:gd name="connsiteX27" fmla="*/ 331378 w 389691"/>
                <a:gd name="connsiteY27" fmla="*/ 260586 h 1046302"/>
                <a:gd name="connsiteX28" fmla="*/ 339065 w 389691"/>
                <a:gd name="connsiteY28" fmla="*/ 276582 h 1046302"/>
                <a:gd name="connsiteX29" fmla="*/ 367612 w 389691"/>
                <a:gd name="connsiteY29" fmla="*/ 489286 h 1046302"/>
                <a:gd name="connsiteX30" fmla="*/ 339065 w 389691"/>
                <a:gd name="connsiteY30" fmla="*/ 701989 h 1046302"/>
                <a:gd name="connsiteX31" fmla="*/ 326324 w 389691"/>
                <a:gd name="connsiteY31" fmla="*/ 728502 h 1046302"/>
                <a:gd name="connsiteX32" fmla="*/ 298289 w 389691"/>
                <a:gd name="connsiteY32" fmla="*/ 811620 h 1046302"/>
                <a:gd name="connsiteX33" fmla="*/ 244619 w 389691"/>
                <a:gd name="connsiteY33" fmla="*/ 915965 h 1046302"/>
                <a:gd name="connsiteX34" fmla="*/ 177814 w 389691"/>
                <a:gd name="connsiteY34" fmla="*/ 1012429 h 1046302"/>
                <a:gd name="connsiteX35" fmla="*/ 145911 w 389691"/>
                <a:gd name="connsiteY35" fmla="*/ 1046302 h 1046302"/>
                <a:gd name="connsiteX36" fmla="*/ 201638 w 389691"/>
                <a:gd name="connsiteY36" fmla="*/ 1041241 h 1046302"/>
                <a:gd name="connsiteX0" fmla="*/ 0 w 389691"/>
                <a:gd name="connsiteY0" fmla="*/ 990583 h 1046302"/>
                <a:gd name="connsiteX1" fmla="*/ 23798 w 389691"/>
                <a:gd name="connsiteY1" fmla="*/ 920027 h 1046302"/>
                <a:gd name="connsiteX2" fmla="*/ 77468 w 389691"/>
                <a:gd name="connsiteY2" fmla="*/ 815682 h 1046302"/>
                <a:gd name="connsiteX3" fmla="*/ 144273 w 389691"/>
                <a:gd name="connsiteY3" fmla="*/ 719218 h 1046302"/>
                <a:gd name="connsiteX4" fmla="*/ 193563 w 389691"/>
                <a:gd name="connsiteY4" fmla="*/ 666884 h 1046302"/>
                <a:gd name="connsiteX5" fmla="*/ 180345 w 389691"/>
                <a:gd name="connsiteY5" fmla="*/ 606374 h 1046302"/>
                <a:gd name="connsiteX6" fmla="*/ 172686 w 389691"/>
                <a:gd name="connsiteY6" fmla="*/ 489286 h 1046302"/>
                <a:gd name="connsiteX7" fmla="*/ 201232 w 389691"/>
                <a:gd name="connsiteY7" fmla="*/ 276582 h 1046302"/>
                <a:gd name="connsiteX8" fmla="*/ 203279 w 389691"/>
                <a:gd name="connsiteY8" fmla="*/ 272322 h 1046302"/>
                <a:gd name="connsiteX9" fmla="*/ 189934 w 389691"/>
                <a:gd name="connsiteY9" fmla="*/ 261891 h 1046302"/>
                <a:gd name="connsiteX10" fmla="*/ 160796 w 389691"/>
                <a:gd name="connsiteY10" fmla="*/ 180339 h 1046302"/>
                <a:gd name="connsiteX11" fmla="*/ 168614 w 389691"/>
                <a:gd name="connsiteY11" fmla="*/ 135446 h 1046302"/>
                <a:gd name="connsiteX12" fmla="*/ 178978 w 389691"/>
                <a:gd name="connsiteY12" fmla="*/ 117625 h 1046302"/>
                <a:gd name="connsiteX13" fmla="*/ 176437 w 389691"/>
                <a:gd name="connsiteY13" fmla="*/ 103766 h 1046302"/>
                <a:gd name="connsiteX14" fmla="*/ 191630 w 389691"/>
                <a:gd name="connsiteY14" fmla="*/ 63376 h 1046302"/>
                <a:gd name="connsiteX15" fmla="*/ 216045 w 389691"/>
                <a:gd name="connsiteY15" fmla="*/ 52239 h 1046302"/>
                <a:gd name="connsiteX16" fmla="*/ 219226 w 389691"/>
                <a:gd name="connsiteY16" fmla="*/ 34887 h 1046302"/>
                <a:gd name="connsiteX17" fmla="*/ 267023 w 389691"/>
                <a:gd name="connsiteY17" fmla="*/ 0 h 1046302"/>
                <a:gd name="connsiteX18" fmla="*/ 314819 w 389691"/>
                <a:gd name="connsiteY18" fmla="*/ 34887 h 1046302"/>
                <a:gd name="connsiteX19" fmla="*/ 316907 w 389691"/>
                <a:gd name="connsiteY19" fmla="*/ 46275 h 1046302"/>
                <a:gd name="connsiteX20" fmla="*/ 317626 w 389691"/>
                <a:gd name="connsiteY20" fmla="*/ 45741 h 1046302"/>
                <a:gd name="connsiteX21" fmla="*/ 337818 w 389691"/>
                <a:gd name="connsiteY21" fmla="*/ 41253 h 1046302"/>
                <a:gd name="connsiteX22" fmla="*/ 389691 w 389691"/>
                <a:gd name="connsiteY22" fmla="*/ 98374 h 1046302"/>
                <a:gd name="connsiteX23" fmla="*/ 358009 w 389691"/>
                <a:gd name="connsiteY23" fmla="*/ 151006 h 1046302"/>
                <a:gd name="connsiteX24" fmla="*/ 355990 w 389691"/>
                <a:gd name="connsiteY24" fmla="*/ 151454 h 1046302"/>
                <a:gd name="connsiteX25" fmla="*/ 359757 w 389691"/>
                <a:gd name="connsiteY25" fmla="*/ 180339 h 1046302"/>
                <a:gd name="connsiteX26" fmla="*/ 351939 w 389691"/>
                <a:gd name="connsiteY26" fmla="*/ 225231 h 1046302"/>
                <a:gd name="connsiteX27" fmla="*/ 331378 w 389691"/>
                <a:gd name="connsiteY27" fmla="*/ 260586 h 1046302"/>
                <a:gd name="connsiteX28" fmla="*/ 339065 w 389691"/>
                <a:gd name="connsiteY28" fmla="*/ 276582 h 1046302"/>
                <a:gd name="connsiteX29" fmla="*/ 367612 w 389691"/>
                <a:gd name="connsiteY29" fmla="*/ 489286 h 1046302"/>
                <a:gd name="connsiteX30" fmla="*/ 339065 w 389691"/>
                <a:gd name="connsiteY30" fmla="*/ 701989 h 1046302"/>
                <a:gd name="connsiteX31" fmla="*/ 326324 w 389691"/>
                <a:gd name="connsiteY31" fmla="*/ 728502 h 1046302"/>
                <a:gd name="connsiteX32" fmla="*/ 298289 w 389691"/>
                <a:gd name="connsiteY32" fmla="*/ 811620 h 1046302"/>
                <a:gd name="connsiteX33" fmla="*/ 244619 w 389691"/>
                <a:gd name="connsiteY33" fmla="*/ 915965 h 1046302"/>
                <a:gd name="connsiteX34" fmla="*/ 177814 w 389691"/>
                <a:gd name="connsiteY34" fmla="*/ 1012429 h 1046302"/>
                <a:gd name="connsiteX35" fmla="*/ 145911 w 389691"/>
                <a:gd name="connsiteY35" fmla="*/ 1046302 h 10463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Lst>
              <a:rect l="l" t="t" r="r" b="b"/>
              <a:pathLst>
                <a:path w="389691" h="1046302">
                  <a:moveTo>
                    <a:pt x="0" y="990583"/>
                  </a:moveTo>
                  <a:lnTo>
                    <a:pt x="23798" y="920027"/>
                  </a:lnTo>
                  <a:cubicBezTo>
                    <a:pt x="38083" y="886630"/>
                    <a:pt x="56101" y="851297"/>
                    <a:pt x="77468" y="815682"/>
                  </a:cubicBezTo>
                  <a:cubicBezTo>
                    <a:pt x="98835" y="780067"/>
                    <a:pt x="121530" y="747541"/>
                    <a:pt x="144273" y="719218"/>
                  </a:cubicBezTo>
                  <a:lnTo>
                    <a:pt x="193563" y="666884"/>
                  </a:lnTo>
                  <a:lnTo>
                    <a:pt x="180345" y="606374"/>
                  </a:lnTo>
                  <a:cubicBezTo>
                    <a:pt x="175413" y="570386"/>
                    <a:pt x="172686" y="530819"/>
                    <a:pt x="172686" y="489286"/>
                  </a:cubicBezTo>
                  <a:cubicBezTo>
                    <a:pt x="172686" y="406220"/>
                    <a:pt x="183594" y="331018"/>
                    <a:pt x="201232" y="276582"/>
                  </a:cubicBezTo>
                  <a:lnTo>
                    <a:pt x="203279" y="272322"/>
                  </a:lnTo>
                  <a:lnTo>
                    <a:pt x="189934" y="261891"/>
                  </a:lnTo>
                  <a:cubicBezTo>
                    <a:pt x="171931" y="241020"/>
                    <a:pt x="160796" y="212187"/>
                    <a:pt x="160796" y="180339"/>
                  </a:cubicBezTo>
                  <a:cubicBezTo>
                    <a:pt x="160797" y="164415"/>
                    <a:pt x="163580" y="149245"/>
                    <a:pt x="168614" y="135446"/>
                  </a:cubicBezTo>
                  <a:lnTo>
                    <a:pt x="178978" y="117625"/>
                  </a:lnTo>
                  <a:lnTo>
                    <a:pt x="176437" y="103766"/>
                  </a:lnTo>
                  <a:cubicBezTo>
                    <a:pt x="176437" y="87993"/>
                    <a:pt x="182243" y="73712"/>
                    <a:pt x="191630" y="63376"/>
                  </a:cubicBezTo>
                  <a:lnTo>
                    <a:pt x="216045" y="52239"/>
                  </a:lnTo>
                  <a:lnTo>
                    <a:pt x="219226" y="34887"/>
                  </a:lnTo>
                  <a:cubicBezTo>
                    <a:pt x="227101" y="14386"/>
                    <a:pt x="245536" y="0"/>
                    <a:pt x="267023" y="0"/>
                  </a:cubicBezTo>
                  <a:cubicBezTo>
                    <a:pt x="288509" y="0"/>
                    <a:pt x="306945" y="14386"/>
                    <a:pt x="314819" y="34887"/>
                  </a:cubicBezTo>
                  <a:lnTo>
                    <a:pt x="316907" y="46275"/>
                  </a:lnTo>
                  <a:lnTo>
                    <a:pt x="317626" y="45741"/>
                  </a:lnTo>
                  <a:cubicBezTo>
                    <a:pt x="323832" y="42851"/>
                    <a:pt x="330655" y="41253"/>
                    <a:pt x="337818" y="41253"/>
                  </a:cubicBezTo>
                  <a:cubicBezTo>
                    <a:pt x="366467" y="41253"/>
                    <a:pt x="389691" y="66827"/>
                    <a:pt x="389691" y="98374"/>
                  </a:cubicBezTo>
                  <a:cubicBezTo>
                    <a:pt x="389691" y="122034"/>
                    <a:pt x="376627" y="142334"/>
                    <a:pt x="358009" y="151006"/>
                  </a:cubicBezTo>
                  <a:lnTo>
                    <a:pt x="355990" y="151454"/>
                  </a:lnTo>
                  <a:lnTo>
                    <a:pt x="359757" y="180339"/>
                  </a:lnTo>
                  <a:cubicBezTo>
                    <a:pt x="359757" y="196263"/>
                    <a:pt x="356973" y="211433"/>
                    <a:pt x="351939" y="225231"/>
                  </a:cubicBezTo>
                  <a:lnTo>
                    <a:pt x="331378" y="260586"/>
                  </a:lnTo>
                  <a:lnTo>
                    <a:pt x="339065" y="276582"/>
                  </a:lnTo>
                  <a:cubicBezTo>
                    <a:pt x="356702" y="331018"/>
                    <a:pt x="367612" y="406220"/>
                    <a:pt x="367612" y="489286"/>
                  </a:cubicBezTo>
                  <a:cubicBezTo>
                    <a:pt x="367612" y="572352"/>
                    <a:pt x="356703" y="647554"/>
                    <a:pt x="339065" y="701989"/>
                  </a:cubicBezTo>
                  <a:lnTo>
                    <a:pt x="326324" y="728502"/>
                  </a:lnTo>
                  <a:lnTo>
                    <a:pt x="298289" y="811620"/>
                  </a:lnTo>
                  <a:cubicBezTo>
                    <a:pt x="284004" y="845017"/>
                    <a:pt x="265986" y="880350"/>
                    <a:pt x="244619" y="915965"/>
                  </a:cubicBezTo>
                  <a:cubicBezTo>
                    <a:pt x="223252" y="951580"/>
                    <a:pt x="200557" y="984106"/>
                    <a:pt x="177814" y="1012429"/>
                  </a:cubicBezTo>
                  <a:lnTo>
                    <a:pt x="145911" y="1046302"/>
                  </a:lnTo>
                </a:path>
              </a:pathLst>
            </a:custGeom>
            <a:solidFill>
              <a:srgbClr val="FFCCCC"/>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19" name="フリーフォーム: 図形 18">
              <a:extLst>
                <a:ext uri="{FF2B5EF4-FFF2-40B4-BE49-F238E27FC236}">
                  <a16:creationId xmlns:a16="http://schemas.microsoft.com/office/drawing/2014/main" id="{F6A14CC9-2BF8-92AD-8F99-273C1550B1CB}"/>
                </a:ext>
              </a:extLst>
            </p:cNvPr>
            <p:cNvSpPr/>
            <p:nvPr/>
          </p:nvSpPr>
          <p:spPr bwMode="auto">
            <a:xfrm rot="7200000">
              <a:off x="4733689" y="2197268"/>
              <a:ext cx="688321" cy="588969"/>
            </a:xfrm>
            <a:custGeom>
              <a:avLst/>
              <a:gdLst>
                <a:gd name="connsiteX0" fmla="*/ 62830 w 688321"/>
                <a:gd name="connsiteY0" fmla="*/ 545071 h 588969"/>
                <a:gd name="connsiteX1" fmla="*/ 49495 w 688321"/>
                <a:gd name="connsiteY1" fmla="*/ 521186 h 588969"/>
                <a:gd name="connsiteX2" fmla="*/ 49447 w 688321"/>
                <a:gd name="connsiteY2" fmla="*/ 517835 h 588969"/>
                <a:gd name="connsiteX3" fmla="*/ 31593 w 688321"/>
                <a:gd name="connsiteY3" fmla="*/ 486059 h 588969"/>
                <a:gd name="connsiteX4" fmla="*/ 0 w 688321"/>
                <a:gd name="connsiteY4" fmla="*/ 284727 h 588969"/>
                <a:gd name="connsiteX5" fmla="*/ 107863 w 688321"/>
                <a:gd name="connsiteY5" fmla="*/ 0 h 588969"/>
                <a:gd name="connsiteX6" fmla="*/ 215726 w 688321"/>
                <a:gd name="connsiteY6" fmla="*/ 284727 h 588969"/>
                <a:gd name="connsiteX7" fmla="*/ 210491 w 688321"/>
                <a:gd name="connsiteY7" fmla="*/ 353174 h 588969"/>
                <a:gd name="connsiteX8" fmla="*/ 212631 w 688321"/>
                <a:gd name="connsiteY8" fmla="*/ 351935 h 588969"/>
                <a:gd name="connsiteX9" fmla="*/ 333926 w 688321"/>
                <a:gd name="connsiteY9" fmla="*/ 308728 h 588969"/>
                <a:gd name="connsiteX10" fmla="*/ 686479 w 688321"/>
                <a:gd name="connsiteY10" fmla="*/ 350507 h 588969"/>
                <a:gd name="connsiteX11" fmla="*/ 402048 w 688321"/>
                <a:gd name="connsiteY11" fmla="*/ 562965 h 588969"/>
                <a:gd name="connsiteX12" fmla="*/ 122932 w 688321"/>
                <a:gd name="connsiteY12" fmla="*/ 577685 h 588969"/>
                <a:gd name="connsiteX13" fmla="*/ 88992 w 688321"/>
                <a:gd name="connsiteY13" fmla="*/ 564433 h 588969"/>
                <a:gd name="connsiteX14" fmla="*/ 86125 w 688321"/>
                <a:gd name="connsiteY14" fmla="*/ 563670 h 588969"/>
                <a:gd name="connsiteX15" fmla="*/ 70678 w 688321"/>
                <a:gd name="connsiteY15" fmla="*/ 551012 h 5889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688321" h="588969">
                  <a:moveTo>
                    <a:pt x="62830" y="545071"/>
                  </a:moveTo>
                  <a:cubicBezTo>
                    <a:pt x="56370" y="537933"/>
                    <a:pt x="51846" y="529962"/>
                    <a:pt x="49495" y="521186"/>
                  </a:cubicBezTo>
                  <a:lnTo>
                    <a:pt x="49447" y="517835"/>
                  </a:lnTo>
                  <a:lnTo>
                    <a:pt x="31593" y="486059"/>
                  </a:lnTo>
                  <a:cubicBezTo>
                    <a:pt x="12073" y="434534"/>
                    <a:pt x="0" y="363352"/>
                    <a:pt x="0" y="284727"/>
                  </a:cubicBezTo>
                  <a:cubicBezTo>
                    <a:pt x="0" y="127477"/>
                    <a:pt x="48292" y="0"/>
                    <a:pt x="107863" y="0"/>
                  </a:cubicBezTo>
                  <a:cubicBezTo>
                    <a:pt x="167434" y="0"/>
                    <a:pt x="215726" y="127477"/>
                    <a:pt x="215726" y="284727"/>
                  </a:cubicBezTo>
                  <a:lnTo>
                    <a:pt x="210491" y="353174"/>
                  </a:lnTo>
                  <a:lnTo>
                    <a:pt x="212631" y="351935"/>
                  </a:lnTo>
                  <a:cubicBezTo>
                    <a:pt x="249011" y="335293"/>
                    <a:pt x="289951" y="320511"/>
                    <a:pt x="333926" y="308728"/>
                  </a:cubicBezTo>
                  <a:cubicBezTo>
                    <a:pt x="509823" y="261596"/>
                    <a:pt x="667667" y="280301"/>
                    <a:pt x="686479" y="350507"/>
                  </a:cubicBezTo>
                  <a:cubicBezTo>
                    <a:pt x="705290" y="420712"/>
                    <a:pt x="577946" y="515833"/>
                    <a:pt x="402048" y="562965"/>
                  </a:cubicBezTo>
                  <a:cubicBezTo>
                    <a:pt x="292112" y="592422"/>
                    <a:pt x="189228" y="596162"/>
                    <a:pt x="122932" y="577685"/>
                  </a:cubicBezTo>
                  <a:lnTo>
                    <a:pt x="88992" y="564433"/>
                  </a:lnTo>
                  <a:lnTo>
                    <a:pt x="86125" y="563670"/>
                  </a:lnTo>
                  <a:lnTo>
                    <a:pt x="70678" y="551012"/>
                  </a:lnTo>
                  <a:close/>
                </a:path>
              </a:pathLst>
            </a:custGeom>
            <a:solidFill>
              <a:srgbClr val="FFCCCC"/>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20" name="フリーフォーム: 図形 19">
              <a:extLst>
                <a:ext uri="{FF2B5EF4-FFF2-40B4-BE49-F238E27FC236}">
                  <a16:creationId xmlns:a16="http://schemas.microsoft.com/office/drawing/2014/main" id="{8A182E52-A167-460E-E44C-E3FB040CC1D5}"/>
                </a:ext>
              </a:extLst>
            </p:cNvPr>
            <p:cNvSpPr/>
            <p:nvPr/>
          </p:nvSpPr>
          <p:spPr bwMode="auto">
            <a:xfrm rot="12600000">
              <a:off x="5686889" y="2723513"/>
              <a:ext cx="571182" cy="1202676"/>
            </a:xfrm>
            <a:custGeom>
              <a:avLst/>
              <a:gdLst>
                <a:gd name="connsiteX0" fmla="*/ 523339 w 576259"/>
                <a:gd name="connsiteY0" fmla="*/ 792449 h 1202230"/>
                <a:gd name="connsiteX1" fmla="*/ 502850 w 576259"/>
                <a:gd name="connsiteY1" fmla="*/ 816462 h 1202230"/>
                <a:gd name="connsiteX2" fmla="*/ 484764 w 576259"/>
                <a:gd name="connsiteY2" fmla="*/ 825915 h 1202230"/>
                <a:gd name="connsiteX3" fmla="*/ 479826 w 576259"/>
                <a:gd name="connsiteY3" fmla="*/ 830225 h 1202230"/>
                <a:gd name="connsiteX4" fmla="*/ 265948 w 576259"/>
                <a:gd name="connsiteY4" fmla="*/ 884109 h 1202230"/>
                <a:gd name="connsiteX5" fmla="*/ 210299 w 576259"/>
                <a:gd name="connsiteY5" fmla="*/ 878785 h 1202230"/>
                <a:gd name="connsiteX6" fmla="*/ 230650 w 576259"/>
                <a:gd name="connsiteY6" fmla="*/ 919834 h 1202230"/>
                <a:gd name="connsiteX7" fmla="*/ 147205 w 576259"/>
                <a:gd name="connsiteY7" fmla="*/ 1201795 h 1202230"/>
                <a:gd name="connsiteX8" fmla="*/ 33925 w 576259"/>
                <a:gd name="connsiteY8" fmla="*/ 969061 h 1202230"/>
                <a:gd name="connsiteX9" fmla="*/ 19148 w 576259"/>
                <a:gd name="connsiteY9" fmla="*/ 723878 h 1202230"/>
                <a:gd name="connsiteX10" fmla="*/ 21956 w 576259"/>
                <a:gd name="connsiteY10" fmla="*/ 723985 h 1202230"/>
                <a:gd name="connsiteX11" fmla="*/ 28288 w 576259"/>
                <a:gd name="connsiteY11" fmla="*/ 714320 h 1202230"/>
                <a:gd name="connsiteX12" fmla="*/ 265947 w 576259"/>
                <a:gd name="connsiteY12" fmla="*/ 639675 h 1202230"/>
                <a:gd name="connsiteX13" fmla="*/ 291105 w 576259"/>
                <a:gd name="connsiteY13" fmla="*/ 642082 h 1202230"/>
                <a:gd name="connsiteX14" fmla="*/ 264204 w 576259"/>
                <a:gd name="connsiteY14" fmla="*/ 568986 h 1202230"/>
                <a:gd name="connsiteX15" fmla="*/ 255826 w 576259"/>
                <a:gd name="connsiteY15" fmla="*/ 520458 h 1202230"/>
                <a:gd name="connsiteX16" fmla="*/ 219137 w 576259"/>
                <a:gd name="connsiteY16" fmla="*/ 496844 h 1202230"/>
                <a:gd name="connsiteX17" fmla="*/ 118149 w 576259"/>
                <a:gd name="connsiteY17" fmla="*/ 271616 h 1202230"/>
                <a:gd name="connsiteX18" fmla="*/ 347204 w 576259"/>
                <a:gd name="connsiteY18" fmla="*/ 0 h 1202230"/>
                <a:gd name="connsiteX19" fmla="*/ 576259 w 576259"/>
                <a:gd name="connsiteY19" fmla="*/ 271616 h 1202230"/>
                <a:gd name="connsiteX20" fmla="*/ 537140 w 576259"/>
                <a:gd name="connsiteY20" fmla="*/ 423479 h 1202230"/>
                <a:gd name="connsiteX21" fmla="*/ 515915 w 576259"/>
                <a:gd name="connsiteY21" fmla="*/ 453984 h 1202230"/>
                <a:gd name="connsiteX22" fmla="*/ 531846 w 576259"/>
                <a:gd name="connsiteY22" fmla="*/ 497271 h 1202230"/>
                <a:gd name="connsiteX23" fmla="*/ 523339 w 576259"/>
                <a:gd name="connsiteY23" fmla="*/ 792449 h 1202230"/>
                <a:gd name="connsiteX0" fmla="*/ 512960 w 565880"/>
                <a:gd name="connsiteY0" fmla="*/ 792449 h 1202063"/>
                <a:gd name="connsiteX1" fmla="*/ 492471 w 565880"/>
                <a:gd name="connsiteY1" fmla="*/ 816462 h 1202063"/>
                <a:gd name="connsiteX2" fmla="*/ 474385 w 565880"/>
                <a:gd name="connsiteY2" fmla="*/ 825915 h 1202063"/>
                <a:gd name="connsiteX3" fmla="*/ 469447 w 565880"/>
                <a:gd name="connsiteY3" fmla="*/ 830225 h 1202063"/>
                <a:gd name="connsiteX4" fmla="*/ 255569 w 565880"/>
                <a:gd name="connsiteY4" fmla="*/ 884109 h 1202063"/>
                <a:gd name="connsiteX5" fmla="*/ 199920 w 565880"/>
                <a:gd name="connsiteY5" fmla="*/ 878785 h 1202063"/>
                <a:gd name="connsiteX6" fmla="*/ 220271 w 565880"/>
                <a:gd name="connsiteY6" fmla="*/ 919834 h 1202063"/>
                <a:gd name="connsiteX7" fmla="*/ 136826 w 565880"/>
                <a:gd name="connsiteY7" fmla="*/ 1201795 h 1202063"/>
                <a:gd name="connsiteX8" fmla="*/ 78525 w 565880"/>
                <a:gd name="connsiteY8" fmla="*/ 959560 h 1202063"/>
                <a:gd name="connsiteX9" fmla="*/ 8769 w 565880"/>
                <a:gd name="connsiteY9" fmla="*/ 723878 h 1202063"/>
                <a:gd name="connsiteX10" fmla="*/ 11577 w 565880"/>
                <a:gd name="connsiteY10" fmla="*/ 723985 h 1202063"/>
                <a:gd name="connsiteX11" fmla="*/ 17909 w 565880"/>
                <a:gd name="connsiteY11" fmla="*/ 714320 h 1202063"/>
                <a:gd name="connsiteX12" fmla="*/ 255568 w 565880"/>
                <a:gd name="connsiteY12" fmla="*/ 639675 h 1202063"/>
                <a:gd name="connsiteX13" fmla="*/ 280726 w 565880"/>
                <a:gd name="connsiteY13" fmla="*/ 642082 h 1202063"/>
                <a:gd name="connsiteX14" fmla="*/ 253825 w 565880"/>
                <a:gd name="connsiteY14" fmla="*/ 568986 h 1202063"/>
                <a:gd name="connsiteX15" fmla="*/ 245447 w 565880"/>
                <a:gd name="connsiteY15" fmla="*/ 520458 h 1202063"/>
                <a:gd name="connsiteX16" fmla="*/ 208758 w 565880"/>
                <a:gd name="connsiteY16" fmla="*/ 496844 h 1202063"/>
                <a:gd name="connsiteX17" fmla="*/ 107770 w 565880"/>
                <a:gd name="connsiteY17" fmla="*/ 271616 h 1202063"/>
                <a:gd name="connsiteX18" fmla="*/ 336825 w 565880"/>
                <a:gd name="connsiteY18" fmla="*/ 0 h 1202063"/>
                <a:gd name="connsiteX19" fmla="*/ 565880 w 565880"/>
                <a:gd name="connsiteY19" fmla="*/ 271616 h 1202063"/>
                <a:gd name="connsiteX20" fmla="*/ 526761 w 565880"/>
                <a:gd name="connsiteY20" fmla="*/ 423479 h 1202063"/>
                <a:gd name="connsiteX21" fmla="*/ 505536 w 565880"/>
                <a:gd name="connsiteY21" fmla="*/ 453984 h 1202063"/>
                <a:gd name="connsiteX22" fmla="*/ 521467 w 565880"/>
                <a:gd name="connsiteY22" fmla="*/ 497271 h 1202063"/>
                <a:gd name="connsiteX23" fmla="*/ 512960 w 565880"/>
                <a:gd name="connsiteY23" fmla="*/ 792449 h 1202063"/>
                <a:gd name="connsiteX0" fmla="*/ 512960 w 565880"/>
                <a:gd name="connsiteY0" fmla="*/ 796944 h 1206558"/>
                <a:gd name="connsiteX1" fmla="*/ 492471 w 565880"/>
                <a:gd name="connsiteY1" fmla="*/ 820957 h 1206558"/>
                <a:gd name="connsiteX2" fmla="*/ 474385 w 565880"/>
                <a:gd name="connsiteY2" fmla="*/ 830410 h 1206558"/>
                <a:gd name="connsiteX3" fmla="*/ 469447 w 565880"/>
                <a:gd name="connsiteY3" fmla="*/ 834720 h 1206558"/>
                <a:gd name="connsiteX4" fmla="*/ 255569 w 565880"/>
                <a:gd name="connsiteY4" fmla="*/ 888604 h 1206558"/>
                <a:gd name="connsiteX5" fmla="*/ 199920 w 565880"/>
                <a:gd name="connsiteY5" fmla="*/ 883280 h 1206558"/>
                <a:gd name="connsiteX6" fmla="*/ 220271 w 565880"/>
                <a:gd name="connsiteY6" fmla="*/ 924329 h 1206558"/>
                <a:gd name="connsiteX7" fmla="*/ 136826 w 565880"/>
                <a:gd name="connsiteY7" fmla="*/ 1206290 h 1206558"/>
                <a:gd name="connsiteX8" fmla="*/ 78525 w 565880"/>
                <a:gd name="connsiteY8" fmla="*/ 964055 h 1206558"/>
                <a:gd name="connsiteX9" fmla="*/ 8769 w 565880"/>
                <a:gd name="connsiteY9" fmla="*/ 728373 h 1206558"/>
                <a:gd name="connsiteX10" fmla="*/ 11577 w 565880"/>
                <a:gd name="connsiteY10" fmla="*/ 728480 h 1206558"/>
                <a:gd name="connsiteX11" fmla="*/ 17909 w 565880"/>
                <a:gd name="connsiteY11" fmla="*/ 718815 h 1206558"/>
                <a:gd name="connsiteX12" fmla="*/ 255568 w 565880"/>
                <a:gd name="connsiteY12" fmla="*/ 644170 h 1206558"/>
                <a:gd name="connsiteX13" fmla="*/ 280726 w 565880"/>
                <a:gd name="connsiteY13" fmla="*/ 646577 h 1206558"/>
                <a:gd name="connsiteX14" fmla="*/ 253825 w 565880"/>
                <a:gd name="connsiteY14" fmla="*/ 573481 h 1206558"/>
                <a:gd name="connsiteX15" fmla="*/ 245447 w 565880"/>
                <a:gd name="connsiteY15" fmla="*/ 524953 h 1206558"/>
                <a:gd name="connsiteX16" fmla="*/ 208758 w 565880"/>
                <a:gd name="connsiteY16" fmla="*/ 501339 h 1206558"/>
                <a:gd name="connsiteX17" fmla="*/ 107770 w 565880"/>
                <a:gd name="connsiteY17" fmla="*/ 276111 h 1206558"/>
                <a:gd name="connsiteX18" fmla="*/ 159350 w 565880"/>
                <a:gd name="connsiteY18" fmla="*/ 118718 h 1206558"/>
                <a:gd name="connsiteX19" fmla="*/ 336825 w 565880"/>
                <a:gd name="connsiteY19" fmla="*/ 4495 h 1206558"/>
                <a:gd name="connsiteX20" fmla="*/ 565880 w 565880"/>
                <a:gd name="connsiteY20" fmla="*/ 276111 h 1206558"/>
                <a:gd name="connsiteX21" fmla="*/ 526761 w 565880"/>
                <a:gd name="connsiteY21" fmla="*/ 427974 h 1206558"/>
                <a:gd name="connsiteX22" fmla="*/ 505536 w 565880"/>
                <a:gd name="connsiteY22" fmla="*/ 458479 h 1206558"/>
                <a:gd name="connsiteX23" fmla="*/ 521467 w 565880"/>
                <a:gd name="connsiteY23" fmla="*/ 501766 h 1206558"/>
                <a:gd name="connsiteX24" fmla="*/ 512960 w 565880"/>
                <a:gd name="connsiteY24" fmla="*/ 796944 h 1206558"/>
                <a:gd name="connsiteX0" fmla="*/ 159350 w 565880"/>
                <a:gd name="connsiteY0" fmla="*/ 118718 h 1206558"/>
                <a:gd name="connsiteX1" fmla="*/ 336825 w 565880"/>
                <a:gd name="connsiteY1" fmla="*/ 4495 h 1206558"/>
                <a:gd name="connsiteX2" fmla="*/ 565880 w 565880"/>
                <a:gd name="connsiteY2" fmla="*/ 276111 h 1206558"/>
                <a:gd name="connsiteX3" fmla="*/ 526761 w 565880"/>
                <a:gd name="connsiteY3" fmla="*/ 427974 h 1206558"/>
                <a:gd name="connsiteX4" fmla="*/ 505536 w 565880"/>
                <a:gd name="connsiteY4" fmla="*/ 458479 h 1206558"/>
                <a:gd name="connsiteX5" fmla="*/ 521467 w 565880"/>
                <a:gd name="connsiteY5" fmla="*/ 501766 h 1206558"/>
                <a:gd name="connsiteX6" fmla="*/ 512960 w 565880"/>
                <a:gd name="connsiteY6" fmla="*/ 796944 h 1206558"/>
                <a:gd name="connsiteX7" fmla="*/ 492471 w 565880"/>
                <a:gd name="connsiteY7" fmla="*/ 820957 h 1206558"/>
                <a:gd name="connsiteX8" fmla="*/ 474385 w 565880"/>
                <a:gd name="connsiteY8" fmla="*/ 830410 h 1206558"/>
                <a:gd name="connsiteX9" fmla="*/ 469447 w 565880"/>
                <a:gd name="connsiteY9" fmla="*/ 834720 h 1206558"/>
                <a:gd name="connsiteX10" fmla="*/ 255569 w 565880"/>
                <a:gd name="connsiteY10" fmla="*/ 888604 h 1206558"/>
                <a:gd name="connsiteX11" fmla="*/ 199920 w 565880"/>
                <a:gd name="connsiteY11" fmla="*/ 883280 h 1206558"/>
                <a:gd name="connsiteX12" fmla="*/ 220271 w 565880"/>
                <a:gd name="connsiteY12" fmla="*/ 924329 h 1206558"/>
                <a:gd name="connsiteX13" fmla="*/ 136826 w 565880"/>
                <a:gd name="connsiteY13" fmla="*/ 1206290 h 1206558"/>
                <a:gd name="connsiteX14" fmla="*/ 78525 w 565880"/>
                <a:gd name="connsiteY14" fmla="*/ 964055 h 1206558"/>
                <a:gd name="connsiteX15" fmla="*/ 8769 w 565880"/>
                <a:gd name="connsiteY15" fmla="*/ 728373 h 1206558"/>
                <a:gd name="connsiteX16" fmla="*/ 11577 w 565880"/>
                <a:gd name="connsiteY16" fmla="*/ 728480 h 1206558"/>
                <a:gd name="connsiteX17" fmla="*/ 17909 w 565880"/>
                <a:gd name="connsiteY17" fmla="*/ 718815 h 1206558"/>
                <a:gd name="connsiteX18" fmla="*/ 255568 w 565880"/>
                <a:gd name="connsiteY18" fmla="*/ 644170 h 1206558"/>
                <a:gd name="connsiteX19" fmla="*/ 280726 w 565880"/>
                <a:gd name="connsiteY19" fmla="*/ 646577 h 1206558"/>
                <a:gd name="connsiteX20" fmla="*/ 253825 w 565880"/>
                <a:gd name="connsiteY20" fmla="*/ 573481 h 1206558"/>
                <a:gd name="connsiteX21" fmla="*/ 245447 w 565880"/>
                <a:gd name="connsiteY21" fmla="*/ 524953 h 1206558"/>
                <a:gd name="connsiteX22" fmla="*/ 208758 w 565880"/>
                <a:gd name="connsiteY22" fmla="*/ 501339 h 1206558"/>
                <a:gd name="connsiteX23" fmla="*/ 107770 w 565880"/>
                <a:gd name="connsiteY23" fmla="*/ 276111 h 1206558"/>
                <a:gd name="connsiteX24" fmla="*/ 250790 w 565880"/>
                <a:gd name="connsiteY24" fmla="*/ 210158 h 1206558"/>
                <a:gd name="connsiteX0" fmla="*/ 336825 w 565880"/>
                <a:gd name="connsiteY0" fmla="*/ 0 h 1202063"/>
                <a:gd name="connsiteX1" fmla="*/ 565880 w 565880"/>
                <a:gd name="connsiteY1" fmla="*/ 271616 h 1202063"/>
                <a:gd name="connsiteX2" fmla="*/ 526761 w 565880"/>
                <a:gd name="connsiteY2" fmla="*/ 423479 h 1202063"/>
                <a:gd name="connsiteX3" fmla="*/ 505536 w 565880"/>
                <a:gd name="connsiteY3" fmla="*/ 453984 h 1202063"/>
                <a:gd name="connsiteX4" fmla="*/ 521467 w 565880"/>
                <a:gd name="connsiteY4" fmla="*/ 497271 h 1202063"/>
                <a:gd name="connsiteX5" fmla="*/ 512960 w 565880"/>
                <a:gd name="connsiteY5" fmla="*/ 792449 h 1202063"/>
                <a:gd name="connsiteX6" fmla="*/ 492471 w 565880"/>
                <a:gd name="connsiteY6" fmla="*/ 816462 h 1202063"/>
                <a:gd name="connsiteX7" fmla="*/ 474385 w 565880"/>
                <a:gd name="connsiteY7" fmla="*/ 825915 h 1202063"/>
                <a:gd name="connsiteX8" fmla="*/ 469447 w 565880"/>
                <a:gd name="connsiteY8" fmla="*/ 830225 h 1202063"/>
                <a:gd name="connsiteX9" fmla="*/ 255569 w 565880"/>
                <a:gd name="connsiteY9" fmla="*/ 884109 h 1202063"/>
                <a:gd name="connsiteX10" fmla="*/ 199920 w 565880"/>
                <a:gd name="connsiteY10" fmla="*/ 878785 h 1202063"/>
                <a:gd name="connsiteX11" fmla="*/ 220271 w 565880"/>
                <a:gd name="connsiteY11" fmla="*/ 919834 h 1202063"/>
                <a:gd name="connsiteX12" fmla="*/ 136826 w 565880"/>
                <a:gd name="connsiteY12" fmla="*/ 1201795 h 1202063"/>
                <a:gd name="connsiteX13" fmla="*/ 78525 w 565880"/>
                <a:gd name="connsiteY13" fmla="*/ 959560 h 1202063"/>
                <a:gd name="connsiteX14" fmla="*/ 8769 w 565880"/>
                <a:gd name="connsiteY14" fmla="*/ 723878 h 1202063"/>
                <a:gd name="connsiteX15" fmla="*/ 11577 w 565880"/>
                <a:gd name="connsiteY15" fmla="*/ 723985 h 1202063"/>
                <a:gd name="connsiteX16" fmla="*/ 17909 w 565880"/>
                <a:gd name="connsiteY16" fmla="*/ 714320 h 1202063"/>
                <a:gd name="connsiteX17" fmla="*/ 255568 w 565880"/>
                <a:gd name="connsiteY17" fmla="*/ 639675 h 1202063"/>
                <a:gd name="connsiteX18" fmla="*/ 280726 w 565880"/>
                <a:gd name="connsiteY18" fmla="*/ 642082 h 1202063"/>
                <a:gd name="connsiteX19" fmla="*/ 253825 w 565880"/>
                <a:gd name="connsiteY19" fmla="*/ 568986 h 1202063"/>
                <a:gd name="connsiteX20" fmla="*/ 245447 w 565880"/>
                <a:gd name="connsiteY20" fmla="*/ 520458 h 1202063"/>
                <a:gd name="connsiteX21" fmla="*/ 208758 w 565880"/>
                <a:gd name="connsiteY21" fmla="*/ 496844 h 1202063"/>
                <a:gd name="connsiteX22" fmla="*/ 107770 w 565880"/>
                <a:gd name="connsiteY22" fmla="*/ 271616 h 1202063"/>
                <a:gd name="connsiteX23" fmla="*/ 250790 w 565880"/>
                <a:gd name="connsiteY23" fmla="*/ 205663 h 1202063"/>
                <a:gd name="connsiteX0" fmla="*/ 336825 w 565880"/>
                <a:gd name="connsiteY0" fmla="*/ 0 h 1202063"/>
                <a:gd name="connsiteX1" fmla="*/ 565880 w 565880"/>
                <a:gd name="connsiteY1" fmla="*/ 271616 h 1202063"/>
                <a:gd name="connsiteX2" fmla="*/ 526761 w 565880"/>
                <a:gd name="connsiteY2" fmla="*/ 423479 h 1202063"/>
                <a:gd name="connsiteX3" fmla="*/ 505536 w 565880"/>
                <a:gd name="connsiteY3" fmla="*/ 453984 h 1202063"/>
                <a:gd name="connsiteX4" fmla="*/ 521467 w 565880"/>
                <a:gd name="connsiteY4" fmla="*/ 497271 h 1202063"/>
                <a:gd name="connsiteX5" fmla="*/ 512960 w 565880"/>
                <a:gd name="connsiteY5" fmla="*/ 792449 h 1202063"/>
                <a:gd name="connsiteX6" fmla="*/ 492471 w 565880"/>
                <a:gd name="connsiteY6" fmla="*/ 816462 h 1202063"/>
                <a:gd name="connsiteX7" fmla="*/ 474385 w 565880"/>
                <a:gd name="connsiteY7" fmla="*/ 825915 h 1202063"/>
                <a:gd name="connsiteX8" fmla="*/ 469447 w 565880"/>
                <a:gd name="connsiteY8" fmla="*/ 830225 h 1202063"/>
                <a:gd name="connsiteX9" fmla="*/ 255569 w 565880"/>
                <a:gd name="connsiteY9" fmla="*/ 884109 h 1202063"/>
                <a:gd name="connsiteX10" fmla="*/ 199920 w 565880"/>
                <a:gd name="connsiteY10" fmla="*/ 878785 h 1202063"/>
                <a:gd name="connsiteX11" fmla="*/ 220271 w 565880"/>
                <a:gd name="connsiteY11" fmla="*/ 919834 h 1202063"/>
                <a:gd name="connsiteX12" fmla="*/ 136826 w 565880"/>
                <a:gd name="connsiteY12" fmla="*/ 1201795 h 1202063"/>
                <a:gd name="connsiteX13" fmla="*/ 78525 w 565880"/>
                <a:gd name="connsiteY13" fmla="*/ 959560 h 1202063"/>
                <a:gd name="connsiteX14" fmla="*/ 8769 w 565880"/>
                <a:gd name="connsiteY14" fmla="*/ 723878 h 1202063"/>
                <a:gd name="connsiteX15" fmla="*/ 11577 w 565880"/>
                <a:gd name="connsiteY15" fmla="*/ 723985 h 1202063"/>
                <a:gd name="connsiteX16" fmla="*/ 17909 w 565880"/>
                <a:gd name="connsiteY16" fmla="*/ 714320 h 1202063"/>
                <a:gd name="connsiteX17" fmla="*/ 255568 w 565880"/>
                <a:gd name="connsiteY17" fmla="*/ 639675 h 1202063"/>
                <a:gd name="connsiteX18" fmla="*/ 280726 w 565880"/>
                <a:gd name="connsiteY18" fmla="*/ 642082 h 1202063"/>
                <a:gd name="connsiteX19" fmla="*/ 253825 w 565880"/>
                <a:gd name="connsiteY19" fmla="*/ 568986 h 1202063"/>
                <a:gd name="connsiteX20" fmla="*/ 245447 w 565880"/>
                <a:gd name="connsiteY20" fmla="*/ 520458 h 1202063"/>
                <a:gd name="connsiteX21" fmla="*/ 208758 w 565880"/>
                <a:gd name="connsiteY21" fmla="*/ 496844 h 1202063"/>
                <a:gd name="connsiteX22" fmla="*/ 107770 w 565880"/>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55568 w 567364"/>
                <a:gd name="connsiteY17" fmla="*/ 639675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109019 w 567364"/>
                <a:gd name="connsiteY17" fmla="*/ 717293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109019 w 567364"/>
                <a:gd name="connsiteY17" fmla="*/ 717293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80726 w 567364"/>
                <a:gd name="connsiteY17" fmla="*/ 642082 h 1202063"/>
                <a:gd name="connsiteX18" fmla="*/ 253825 w 567364"/>
                <a:gd name="connsiteY18" fmla="*/ 568986 h 1202063"/>
                <a:gd name="connsiteX19" fmla="*/ 245447 w 567364"/>
                <a:gd name="connsiteY19" fmla="*/ 520458 h 1202063"/>
                <a:gd name="connsiteX20" fmla="*/ 208758 w 567364"/>
                <a:gd name="connsiteY20" fmla="*/ 496844 h 1202063"/>
                <a:gd name="connsiteX21" fmla="*/ 107770 w 56736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80726 w 567364"/>
                <a:gd name="connsiteY17" fmla="*/ 642082 h 1202063"/>
                <a:gd name="connsiteX18" fmla="*/ 253825 w 567364"/>
                <a:gd name="connsiteY18" fmla="*/ 568986 h 1202063"/>
                <a:gd name="connsiteX19" fmla="*/ 245447 w 567364"/>
                <a:gd name="connsiteY19" fmla="*/ 520458 h 1202063"/>
                <a:gd name="connsiteX20" fmla="*/ 208758 w 567364"/>
                <a:gd name="connsiteY20" fmla="*/ 496844 h 1202063"/>
                <a:gd name="connsiteX21" fmla="*/ 107770 w 56736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52365 w 582904"/>
                <a:gd name="connsiteY0" fmla="*/ 0 h 1202063"/>
                <a:gd name="connsiteX1" fmla="*/ 581420 w 582904"/>
                <a:gd name="connsiteY1" fmla="*/ 271616 h 1202063"/>
                <a:gd name="connsiteX2" fmla="*/ 542301 w 582904"/>
                <a:gd name="connsiteY2" fmla="*/ 423479 h 1202063"/>
                <a:gd name="connsiteX3" fmla="*/ 521076 w 582904"/>
                <a:gd name="connsiteY3" fmla="*/ 453984 h 1202063"/>
                <a:gd name="connsiteX4" fmla="*/ 537007 w 582904"/>
                <a:gd name="connsiteY4" fmla="*/ 497271 h 1202063"/>
                <a:gd name="connsiteX5" fmla="*/ 528500 w 582904"/>
                <a:gd name="connsiteY5" fmla="*/ 792449 h 1202063"/>
                <a:gd name="connsiteX6" fmla="*/ 508011 w 582904"/>
                <a:gd name="connsiteY6" fmla="*/ 816462 h 1202063"/>
                <a:gd name="connsiteX7" fmla="*/ 489925 w 582904"/>
                <a:gd name="connsiteY7" fmla="*/ 825915 h 1202063"/>
                <a:gd name="connsiteX8" fmla="*/ 484987 w 582904"/>
                <a:gd name="connsiteY8" fmla="*/ 830225 h 1202063"/>
                <a:gd name="connsiteX9" fmla="*/ 271109 w 582904"/>
                <a:gd name="connsiteY9" fmla="*/ 884109 h 1202063"/>
                <a:gd name="connsiteX10" fmla="*/ 215460 w 582904"/>
                <a:gd name="connsiteY10" fmla="*/ 878785 h 1202063"/>
                <a:gd name="connsiteX11" fmla="*/ 235811 w 582904"/>
                <a:gd name="connsiteY11" fmla="*/ 919834 h 1202063"/>
                <a:gd name="connsiteX12" fmla="*/ 152366 w 582904"/>
                <a:gd name="connsiteY12" fmla="*/ 1201795 h 1202063"/>
                <a:gd name="connsiteX13" fmla="*/ 94065 w 582904"/>
                <a:gd name="connsiteY13" fmla="*/ 959560 h 1202063"/>
                <a:gd name="connsiteX14" fmla="*/ 24309 w 582904"/>
                <a:gd name="connsiteY14" fmla="*/ 723878 h 1202063"/>
                <a:gd name="connsiteX15" fmla="*/ 27117 w 582904"/>
                <a:gd name="connsiteY15" fmla="*/ 723985 h 1202063"/>
                <a:gd name="connsiteX16" fmla="*/ 18016 w 582904"/>
                <a:gd name="connsiteY16" fmla="*/ 719309 h 1202063"/>
                <a:gd name="connsiteX17" fmla="*/ 296266 w 582904"/>
                <a:gd name="connsiteY17" fmla="*/ 642082 h 1202063"/>
                <a:gd name="connsiteX18" fmla="*/ 269365 w 582904"/>
                <a:gd name="connsiteY18" fmla="*/ 568986 h 1202063"/>
                <a:gd name="connsiteX19" fmla="*/ 260987 w 582904"/>
                <a:gd name="connsiteY19" fmla="*/ 520458 h 1202063"/>
                <a:gd name="connsiteX20" fmla="*/ 224298 w 582904"/>
                <a:gd name="connsiteY20" fmla="*/ 496844 h 1202063"/>
                <a:gd name="connsiteX21" fmla="*/ 123310 w 582904"/>
                <a:gd name="connsiteY21" fmla="*/ 271616 h 1202063"/>
                <a:gd name="connsiteX0" fmla="*/ 352365 w 582904"/>
                <a:gd name="connsiteY0" fmla="*/ 0 h 1202063"/>
                <a:gd name="connsiteX1" fmla="*/ 581420 w 582904"/>
                <a:gd name="connsiteY1" fmla="*/ 271616 h 1202063"/>
                <a:gd name="connsiteX2" fmla="*/ 542301 w 582904"/>
                <a:gd name="connsiteY2" fmla="*/ 423479 h 1202063"/>
                <a:gd name="connsiteX3" fmla="*/ 521076 w 582904"/>
                <a:gd name="connsiteY3" fmla="*/ 453984 h 1202063"/>
                <a:gd name="connsiteX4" fmla="*/ 537007 w 582904"/>
                <a:gd name="connsiteY4" fmla="*/ 497271 h 1202063"/>
                <a:gd name="connsiteX5" fmla="*/ 528500 w 582904"/>
                <a:gd name="connsiteY5" fmla="*/ 792449 h 1202063"/>
                <a:gd name="connsiteX6" fmla="*/ 508011 w 582904"/>
                <a:gd name="connsiteY6" fmla="*/ 816462 h 1202063"/>
                <a:gd name="connsiteX7" fmla="*/ 489925 w 582904"/>
                <a:gd name="connsiteY7" fmla="*/ 825915 h 1202063"/>
                <a:gd name="connsiteX8" fmla="*/ 484987 w 582904"/>
                <a:gd name="connsiteY8" fmla="*/ 830225 h 1202063"/>
                <a:gd name="connsiteX9" fmla="*/ 271109 w 582904"/>
                <a:gd name="connsiteY9" fmla="*/ 884109 h 1202063"/>
                <a:gd name="connsiteX10" fmla="*/ 215460 w 582904"/>
                <a:gd name="connsiteY10" fmla="*/ 878785 h 1202063"/>
                <a:gd name="connsiteX11" fmla="*/ 235811 w 582904"/>
                <a:gd name="connsiteY11" fmla="*/ 919834 h 1202063"/>
                <a:gd name="connsiteX12" fmla="*/ 152366 w 582904"/>
                <a:gd name="connsiteY12" fmla="*/ 1201795 h 1202063"/>
                <a:gd name="connsiteX13" fmla="*/ 94065 w 582904"/>
                <a:gd name="connsiteY13" fmla="*/ 959560 h 1202063"/>
                <a:gd name="connsiteX14" fmla="*/ 24309 w 582904"/>
                <a:gd name="connsiteY14" fmla="*/ 723878 h 1202063"/>
                <a:gd name="connsiteX15" fmla="*/ 27117 w 582904"/>
                <a:gd name="connsiteY15" fmla="*/ 723985 h 1202063"/>
                <a:gd name="connsiteX16" fmla="*/ 18016 w 582904"/>
                <a:gd name="connsiteY16" fmla="*/ 719309 h 1202063"/>
                <a:gd name="connsiteX17" fmla="*/ 296266 w 582904"/>
                <a:gd name="connsiteY17" fmla="*/ 642082 h 1202063"/>
                <a:gd name="connsiteX18" fmla="*/ 269365 w 582904"/>
                <a:gd name="connsiteY18" fmla="*/ 568986 h 1202063"/>
                <a:gd name="connsiteX19" fmla="*/ 260987 w 582904"/>
                <a:gd name="connsiteY19" fmla="*/ 520458 h 1202063"/>
                <a:gd name="connsiteX20" fmla="*/ 224298 w 582904"/>
                <a:gd name="connsiteY20" fmla="*/ 496844 h 1202063"/>
                <a:gd name="connsiteX21" fmla="*/ 123310 w 58290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280726 w 567364"/>
                <a:gd name="connsiteY15" fmla="*/ 642082 h 1202063"/>
                <a:gd name="connsiteX16" fmla="*/ 253825 w 567364"/>
                <a:gd name="connsiteY16" fmla="*/ 568986 h 1202063"/>
                <a:gd name="connsiteX17" fmla="*/ 245447 w 567364"/>
                <a:gd name="connsiteY17" fmla="*/ 520458 h 1202063"/>
                <a:gd name="connsiteX18" fmla="*/ 208758 w 567364"/>
                <a:gd name="connsiteY18" fmla="*/ 496844 h 1202063"/>
                <a:gd name="connsiteX19" fmla="*/ 107770 w 567364"/>
                <a:gd name="connsiteY19" fmla="*/ 271616 h 1202063"/>
                <a:gd name="connsiteX0" fmla="*/ 343312 w 573851"/>
                <a:gd name="connsiteY0" fmla="*/ 0 h 1202063"/>
                <a:gd name="connsiteX1" fmla="*/ 572367 w 573851"/>
                <a:gd name="connsiteY1" fmla="*/ 271616 h 1202063"/>
                <a:gd name="connsiteX2" fmla="*/ 533248 w 573851"/>
                <a:gd name="connsiteY2" fmla="*/ 423479 h 1202063"/>
                <a:gd name="connsiteX3" fmla="*/ 512023 w 573851"/>
                <a:gd name="connsiteY3" fmla="*/ 453984 h 1202063"/>
                <a:gd name="connsiteX4" fmla="*/ 527954 w 573851"/>
                <a:gd name="connsiteY4" fmla="*/ 497271 h 1202063"/>
                <a:gd name="connsiteX5" fmla="*/ 519447 w 573851"/>
                <a:gd name="connsiteY5" fmla="*/ 792449 h 1202063"/>
                <a:gd name="connsiteX6" fmla="*/ 498958 w 573851"/>
                <a:gd name="connsiteY6" fmla="*/ 816462 h 1202063"/>
                <a:gd name="connsiteX7" fmla="*/ 480872 w 573851"/>
                <a:gd name="connsiteY7" fmla="*/ 825915 h 1202063"/>
                <a:gd name="connsiteX8" fmla="*/ 475934 w 573851"/>
                <a:gd name="connsiteY8" fmla="*/ 830225 h 1202063"/>
                <a:gd name="connsiteX9" fmla="*/ 262056 w 573851"/>
                <a:gd name="connsiteY9" fmla="*/ 884109 h 1202063"/>
                <a:gd name="connsiteX10" fmla="*/ 206407 w 573851"/>
                <a:gd name="connsiteY10" fmla="*/ 878785 h 1202063"/>
                <a:gd name="connsiteX11" fmla="*/ 226758 w 573851"/>
                <a:gd name="connsiteY11" fmla="*/ 919834 h 1202063"/>
                <a:gd name="connsiteX12" fmla="*/ 143313 w 573851"/>
                <a:gd name="connsiteY12" fmla="*/ 1201795 h 1202063"/>
                <a:gd name="connsiteX13" fmla="*/ 85012 w 573851"/>
                <a:gd name="connsiteY13" fmla="*/ 959560 h 1202063"/>
                <a:gd name="connsiteX14" fmla="*/ 15256 w 573851"/>
                <a:gd name="connsiteY14" fmla="*/ 723878 h 1202063"/>
                <a:gd name="connsiteX15" fmla="*/ 287213 w 573851"/>
                <a:gd name="connsiteY15" fmla="*/ 642082 h 1202063"/>
                <a:gd name="connsiteX16" fmla="*/ 260312 w 573851"/>
                <a:gd name="connsiteY16" fmla="*/ 568986 h 1202063"/>
                <a:gd name="connsiteX17" fmla="*/ 251934 w 573851"/>
                <a:gd name="connsiteY17" fmla="*/ 520458 h 1202063"/>
                <a:gd name="connsiteX18" fmla="*/ 215245 w 573851"/>
                <a:gd name="connsiteY18" fmla="*/ 496844 h 1202063"/>
                <a:gd name="connsiteX19" fmla="*/ 114257 w 573851"/>
                <a:gd name="connsiteY19" fmla="*/ 271616 h 1202063"/>
                <a:gd name="connsiteX0" fmla="*/ 343312 w 573851"/>
                <a:gd name="connsiteY0" fmla="*/ 0 h 1202063"/>
                <a:gd name="connsiteX1" fmla="*/ 572367 w 573851"/>
                <a:gd name="connsiteY1" fmla="*/ 271616 h 1202063"/>
                <a:gd name="connsiteX2" fmla="*/ 533248 w 573851"/>
                <a:gd name="connsiteY2" fmla="*/ 423479 h 1202063"/>
                <a:gd name="connsiteX3" fmla="*/ 512023 w 573851"/>
                <a:gd name="connsiteY3" fmla="*/ 453984 h 1202063"/>
                <a:gd name="connsiteX4" fmla="*/ 527954 w 573851"/>
                <a:gd name="connsiteY4" fmla="*/ 497271 h 1202063"/>
                <a:gd name="connsiteX5" fmla="*/ 519447 w 573851"/>
                <a:gd name="connsiteY5" fmla="*/ 792449 h 1202063"/>
                <a:gd name="connsiteX6" fmla="*/ 498958 w 573851"/>
                <a:gd name="connsiteY6" fmla="*/ 816462 h 1202063"/>
                <a:gd name="connsiteX7" fmla="*/ 480872 w 573851"/>
                <a:gd name="connsiteY7" fmla="*/ 825915 h 1202063"/>
                <a:gd name="connsiteX8" fmla="*/ 475934 w 573851"/>
                <a:gd name="connsiteY8" fmla="*/ 830225 h 1202063"/>
                <a:gd name="connsiteX9" fmla="*/ 262056 w 573851"/>
                <a:gd name="connsiteY9" fmla="*/ 884109 h 1202063"/>
                <a:gd name="connsiteX10" fmla="*/ 206407 w 573851"/>
                <a:gd name="connsiteY10" fmla="*/ 878785 h 1202063"/>
                <a:gd name="connsiteX11" fmla="*/ 226758 w 573851"/>
                <a:gd name="connsiteY11" fmla="*/ 919834 h 1202063"/>
                <a:gd name="connsiteX12" fmla="*/ 143313 w 573851"/>
                <a:gd name="connsiteY12" fmla="*/ 1201795 h 1202063"/>
                <a:gd name="connsiteX13" fmla="*/ 85012 w 573851"/>
                <a:gd name="connsiteY13" fmla="*/ 959560 h 1202063"/>
                <a:gd name="connsiteX14" fmla="*/ 15256 w 573851"/>
                <a:gd name="connsiteY14" fmla="*/ 723878 h 1202063"/>
                <a:gd name="connsiteX15" fmla="*/ 287213 w 573851"/>
                <a:gd name="connsiteY15" fmla="*/ 642082 h 1202063"/>
                <a:gd name="connsiteX16" fmla="*/ 260312 w 573851"/>
                <a:gd name="connsiteY16" fmla="*/ 568986 h 1202063"/>
                <a:gd name="connsiteX17" fmla="*/ 251934 w 573851"/>
                <a:gd name="connsiteY17" fmla="*/ 520458 h 1202063"/>
                <a:gd name="connsiteX18" fmla="*/ 215245 w 573851"/>
                <a:gd name="connsiteY18" fmla="*/ 496844 h 1202063"/>
                <a:gd name="connsiteX19" fmla="*/ 114257 w 573851"/>
                <a:gd name="connsiteY19" fmla="*/ 271616 h 1202063"/>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480872 w 573851"/>
                <a:gd name="connsiteY7" fmla="*/ 825915 h 1201919"/>
                <a:gd name="connsiteX8" fmla="*/ 475934 w 573851"/>
                <a:gd name="connsiteY8" fmla="*/ 830225 h 1201919"/>
                <a:gd name="connsiteX9" fmla="*/ 262056 w 573851"/>
                <a:gd name="connsiteY9" fmla="*/ 884109 h 1201919"/>
                <a:gd name="connsiteX10" fmla="*/ 206407 w 573851"/>
                <a:gd name="connsiteY10" fmla="*/ 878785 h 1201919"/>
                <a:gd name="connsiteX11" fmla="*/ 226758 w 573851"/>
                <a:gd name="connsiteY11" fmla="*/ 919834 h 1201919"/>
                <a:gd name="connsiteX12" fmla="*/ 143313 w 573851"/>
                <a:gd name="connsiteY12" fmla="*/ 1201795 h 1201919"/>
                <a:gd name="connsiteX13" fmla="*/ 85012 w 573851"/>
                <a:gd name="connsiteY13" fmla="*/ 959560 h 1201919"/>
                <a:gd name="connsiteX14" fmla="*/ 15256 w 573851"/>
                <a:gd name="connsiteY14" fmla="*/ 723878 h 1201919"/>
                <a:gd name="connsiteX15" fmla="*/ 287213 w 573851"/>
                <a:gd name="connsiteY15" fmla="*/ 642082 h 1201919"/>
                <a:gd name="connsiteX16" fmla="*/ 260312 w 573851"/>
                <a:gd name="connsiteY16" fmla="*/ 568986 h 1201919"/>
                <a:gd name="connsiteX17" fmla="*/ 251934 w 573851"/>
                <a:gd name="connsiteY17" fmla="*/ 520458 h 1201919"/>
                <a:gd name="connsiteX18" fmla="*/ 215245 w 573851"/>
                <a:gd name="connsiteY18" fmla="*/ 496844 h 1201919"/>
                <a:gd name="connsiteX19" fmla="*/ 114257 w 573851"/>
                <a:gd name="connsiteY19"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480872 w 573851"/>
                <a:gd name="connsiteY7" fmla="*/ 825915 h 1201919"/>
                <a:gd name="connsiteX8" fmla="*/ 262056 w 573851"/>
                <a:gd name="connsiteY8" fmla="*/ 884109 h 1201919"/>
                <a:gd name="connsiteX9" fmla="*/ 206407 w 573851"/>
                <a:gd name="connsiteY9" fmla="*/ 878785 h 1201919"/>
                <a:gd name="connsiteX10" fmla="*/ 226758 w 573851"/>
                <a:gd name="connsiteY10" fmla="*/ 919834 h 1201919"/>
                <a:gd name="connsiteX11" fmla="*/ 143313 w 573851"/>
                <a:gd name="connsiteY11" fmla="*/ 1201795 h 1201919"/>
                <a:gd name="connsiteX12" fmla="*/ 85012 w 573851"/>
                <a:gd name="connsiteY12" fmla="*/ 959560 h 1201919"/>
                <a:gd name="connsiteX13" fmla="*/ 15256 w 573851"/>
                <a:gd name="connsiteY13" fmla="*/ 723878 h 1201919"/>
                <a:gd name="connsiteX14" fmla="*/ 287213 w 573851"/>
                <a:gd name="connsiteY14" fmla="*/ 642082 h 1201919"/>
                <a:gd name="connsiteX15" fmla="*/ 260312 w 573851"/>
                <a:gd name="connsiteY15" fmla="*/ 568986 h 1201919"/>
                <a:gd name="connsiteX16" fmla="*/ 251934 w 573851"/>
                <a:gd name="connsiteY16" fmla="*/ 520458 h 1201919"/>
                <a:gd name="connsiteX17" fmla="*/ 215245 w 573851"/>
                <a:gd name="connsiteY17" fmla="*/ 496844 h 1201919"/>
                <a:gd name="connsiteX18" fmla="*/ 114257 w 573851"/>
                <a:gd name="connsiteY18"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262056 w 573851"/>
                <a:gd name="connsiteY7" fmla="*/ 884109 h 1201919"/>
                <a:gd name="connsiteX8" fmla="*/ 206407 w 573851"/>
                <a:gd name="connsiteY8" fmla="*/ 878785 h 1201919"/>
                <a:gd name="connsiteX9" fmla="*/ 226758 w 573851"/>
                <a:gd name="connsiteY9" fmla="*/ 919834 h 1201919"/>
                <a:gd name="connsiteX10" fmla="*/ 143313 w 573851"/>
                <a:gd name="connsiteY10" fmla="*/ 1201795 h 1201919"/>
                <a:gd name="connsiteX11" fmla="*/ 85012 w 573851"/>
                <a:gd name="connsiteY11" fmla="*/ 959560 h 1201919"/>
                <a:gd name="connsiteX12" fmla="*/ 15256 w 573851"/>
                <a:gd name="connsiteY12" fmla="*/ 723878 h 1201919"/>
                <a:gd name="connsiteX13" fmla="*/ 287213 w 573851"/>
                <a:gd name="connsiteY13" fmla="*/ 642082 h 1201919"/>
                <a:gd name="connsiteX14" fmla="*/ 260312 w 573851"/>
                <a:gd name="connsiteY14" fmla="*/ 568986 h 1201919"/>
                <a:gd name="connsiteX15" fmla="*/ 251934 w 573851"/>
                <a:gd name="connsiteY15" fmla="*/ 520458 h 1201919"/>
                <a:gd name="connsiteX16" fmla="*/ 215245 w 573851"/>
                <a:gd name="connsiteY16" fmla="*/ 496844 h 1201919"/>
                <a:gd name="connsiteX17" fmla="*/ 114257 w 573851"/>
                <a:gd name="connsiteY17"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206407 w 573851"/>
                <a:gd name="connsiteY7" fmla="*/ 878785 h 1201919"/>
                <a:gd name="connsiteX8" fmla="*/ 226758 w 573851"/>
                <a:gd name="connsiteY8" fmla="*/ 919834 h 1201919"/>
                <a:gd name="connsiteX9" fmla="*/ 143313 w 573851"/>
                <a:gd name="connsiteY9" fmla="*/ 1201795 h 1201919"/>
                <a:gd name="connsiteX10" fmla="*/ 85012 w 573851"/>
                <a:gd name="connsiteY10" fmla="*/ 959560 h 1201919"/>
                <a:gd name="connsiteX11" fmla="*/ 15256 w 573851"/>
                <a:gd name="connsiteY11" fmla="*/ 723878 h 1201919"/>
                <a:gd name="connsiteX12" fmla="*/ 287213 w 573851"/>
                <a:gd name="connsiteY12" fmla="*/ 642082 h 1201919"/>
                <a:gd name="connsiteX13" fmla="*/ 260312 w 573851"/>
                <a:gd name="connsiteY13" fmla="*/ 568986 h 1201919"/>
                <a:gd name="connsiteX14" fmla="*/ 251934 w 573851"/>
                <a:gd name="connsiteY14" fmla="*/ 520458 h 1201919"/>
                <a:gd name="connsiteX15" fmla="*/ 215245 w 573851"/>
                <a:gd name="connsiteY15" fmla="*/ 496844 h 1201919"/>
                <a:gd name="connsiteX16" fmla="*/ 114257 w 573851"/>
                <a:gd name="connsiteY16"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206407 w 573851"/>
                <a:gd name="connsiteY6" fmla="*/ 878785 h 1201919"/>
                <a:gd name="connsiteX7" fmla="*/ 226758 w 573851"/>
                <a:gd name="connsiteY7" fmla="*/ 919834 h 1201919"/>
                <a:gd name="connsiteX8" fmla="*/ 143313 w 573851"/>
                <a:gd name="connsiteY8" fmla="*/ 1201795 h 1201919"/>
                <a:gd name="connsiteX9" fmla="*/ 85012 w 573851"/>
                <a:gd name="connsiteY9" fmla="*/ 959560 h 1201919"/>
                <a:gd name="connsiteX10" fmla="*/ 15256 w 573851"/>
                <a:gd name="connsiteY10" fmla="*/ 723878 h 1201919"/>
                <a:gd name="connsiteX11" fmla="*/ 287213 w 573851"/>
                <a:gd name="connsiteY11" fmla="*/ 642082 h 1201919"/>
                <a:gd name="connsiteX12" fmla="*/ 260312 w 573851"/>
                <a:gd name="connsiteY12" fmla="*/ 568986 h 1201919"/>
                <a:gd name="connsiteX13" fmla="*/ 251934 w 573851"/>
                <a:gd name="connsiteY13" fmla="*/ 520458 h 1201919"/>
                <a:gd name="connsiteX14" fmla="*/ 215245 w 573851"/>
                <a:gd name="connsiteY14" fmla="*/ 496844 h 1201919"/>
                <a:gd name="connsiteX15" fmla="*/ 114257 w 573851"/>
                <a:gd name="connsiteY15"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206407 w 573851"/>
                <a:gd name="connsiteY6" fmla="*/ 878785 h 1201919"/>
                <a:gd name="connsiteX7" fmla="*/ 226758 w 573851"/>
                <a:gd name="connsiteY7" fmla="*/ 919834 h 1201919"/>
                <a:gd name="connsiteX8" fmla="*/ 143313 w 573851"/>
                <a:gd name="connsiteY8" fmla="*/ 1201795 h 1201919"/>
                <a:gd name="connsiteX9" fmla="*/ 85012 w 573851"/>
                <a:gd name="connsiteY9" fmla="*/ 959560 h 1201919"/>
                <a:gd name="connsiteX10" fmla="*/ 15256 w 573851"/>
                <a:gd name="connsiteY10" fmla="*/ 723878 h 1201919"/>
                <a:gd name="connsiteX11" fmla="*/ 287213 w 573851"/>
                <a:gd name="connsiteY11" fmla="*/ 642082 h 1201919"/>
                <a:gd name="connsiteX12" fmla="*/ 260312 w 573851"/>
                <a:gd name="connsiteY12" fmla="*/ 568986 h 1201919"/>
                <a:gd name="connsiteX13" fmla="*/ 251934 w 573851"/>
                <a:gd name="connsiteY13" fmla="*/ 520458 h 1201919"/>
                <a:gd name="connsiteX14" fmla="*/ 215245 w 573851"/>
                <a:gd name="connsiteY14" fmla="*/ 496844 h 1201919"/>
                <a:gd name="connsiteX15" fmla="*/ 114257 w 573851"/>
                <a:gd name="connsiteY15" fmla="*/ 271616 h 1201919"/>
                <a:gd name="connsiteX0" fmla="*/ 343312 w 573851"/>
                <a:gd name="connsiteY0" fmla="*/ 0 h 1202347"/>
                <a:gd name="connsiteX1" fmla="*/ 572367 w 573851"/>
                <a:gd name="connsiteY1" fmla="*/ 271616 h 1202347"/>
                <a:gd name="connsiteX2" fmla="*/ 533248 w 573851"/>
                <a:gd name="connsiteY2" fmla="*/ 423479 h 1202347"/>
                <a:gd name="connsiteX3" fmla="*/ 512023 w 573851"/>
                <a:gd name="connsiteY3" fmla="*/ 453984 h 1202347"/>
                <a:gd name="connsiteX4" fmla="*/ 527954 w 573851"/>
                <a:gd name="connsiteY4" fmla="*/ 497271 h 1202347"/>
                <a:gd name="connsiteX5" fmla="*/ 519447 w 573851"/>
                <a:gd name="connsiteY5" fmla="*/ 792449 h 1202347"/>
                <a:gd name="connsiteX6" fmla="*/ 206407 w 573851"/>
                <a:gd name="connsiteY6" fmla="*/ 878785 h 1202347"/>
                <a:gd name="connsiteX7" fmla="*/ 213085 w 573851"/>
                <a:gd name="connsiteY7" fmla="*/ 1005428 h 1202347"/>
                <a:gd name="connsiteX8" fmla="*/ 143313 w 573851"/>
                <a:gd name="connsiteY8" fmla="*/ 1201795 h 1202347"/>
                <a:gd name="connsiteX9" fmla="*/ 85012 w 573851"/>
                <a:gd name="connsiteY9" fmla="*/ 959560 h 1202347"/>
                <a:gd name="connsiteX10" fmla="*/ 15256 w 573851"/>
                <a:gd name="connsiteY10" fmla="*/ 723878 h 1202347"/>
                <a:gd name="connsiteX11" fmla="*/ 287213 w 573851"/>
                <a:gd name="connsiteY11" fmla="*/ 642082 h 1202347"/>
                <a:gd name="connsiteX12" fmla="*/ 260312 w 573851"/>
                <a:gd name="connsiteY12" fmla="*/ 568986 h 1202347"/>
                <a:gd name="connsiteX13" fmla="*/ 251934 w 573851"/>
                <a:gd name="connsiteY13" fmla="*/ 520458 h 1202347"/>
                <a:gd name="connsiteX14" fmla="*/ 215245 w 573851"/>
                <a:gd name="connsiteY14" fmla="*/ 496844 h 1202347"/>
                <a:gd name="connsiteX15" fmla="*/ 114257 w 573851"/>
                <a:gd name="connsiteY15" fmla="*/ 271616 h 1202347"/>
                <a:gd name="connsiteX0" fmla="*/ 343312 w 573851"/>
                <a:gd name="connsiteY0" fmla="*/ 0 h 1202347"/>
                <a:gd name="connsiteX1" fmla="*/ 572367 w 573851"/>
                <a:gd name="connsiteY1" fmla="*/ 271616 h 1202347"/>
                <a:gd name="connsiteX2" fmla="*/ 533248 w 573851"/>
                <a:gd name="connsiteY2" fmla="*/ 423479 h 1202347"/>
                <a:gd name="connsiteX3" fmla="*/ 512023 w 573851"/>
                <a:gd name="connsiteY3" fmla="*/ 453984 h 1202347"/>
                <a:gd name="connsiteX4" fmla="*/ 527954 w 573851"/>
                <a:gd name="connsiteY4" fmla="*/ 497271 h 1202347"/>
                <a:gd name="connsiteX5" fmla="*/ 519447 w 573851"/>
                <a:gd name="connsiteY5" fmla="*/ 792449 h 1202347"/>
                <a:gd name="connsiteX6" fmla="*/ 187847 w 573851"/>
                <a:gd name="connsiteY6" fmla="*/ 868070 h 1202347"/>
                <a:gd name="connsiteX7" fmla="*/ 213085 w 573851"/>
                <a:gd name="connsiteY7" fmla="*/ 1005428 h 1202347"/>
                <a:gd name="connsiteX8" fmla="*/ 143313 w 573851"/>
                <a:gd name="connsiteY8" fmla="*/ 1201795 h 1202347"/>
                <a:gd name="connsiteX9" fmla="*/ 85012 w 573851"/>
                <a:gd name="connsiteY9" fmla="*/ 959560 h 1202347"/>
                <a:gd name="connsiteX10" fmla="*/ 15256 w 573851"/>
                <a:gd name="connsiteY10" fmla="*/ 723878 h 1202347"/>
                <a:gd name="connsiteX11" fmla="*/ 287213 w 573851"/>
                <a:gd name="connsiteY11" fmla="*/ 642082 h 1202347"/>
                <a:gd name="connsiteX12" fmla="*/ 260312 w 573851"/>
                <a:gd name="connsiteY12" fmla="*/ 568986 h 1202347"/>
                <a:gd name="connsiteX13" fmla="*/ 251934 w 573851"/>
                <a:gd name="connsiteY13" fmla="*/ 520458 h 1202347"/>
                <a:gd name="connsiteX14" fmla="*/ 215245 w 573851"/>
                <a:gd name="connsiteY14" fmla="*/ 496844 h 1202347"/>
                <a:gd name="connsiteX15" fmla="*/ 114257 w 573851"/>
                <a:gd name="connsiteY15" fmla="*/ 271616 h 1202347"/>
                <a:gd name="connsiteX0" fmla="*/ 343312 w 573851"/>
                <a:gd name="connsiteY0" fmla="*/ 0 h 1202715"/>
                <a:gd name="connsiteX1" fmla="*/ 572367 w 573851"/>
                <a:gd name="connsiteY1" fmla="*/ 271616 h 1202715"/>
                <a:gd name="connsiteX2" fmla="*/ 533248 w 573851"/>
                <a:gd name="connsiteY2" fmla="*/ 423479 h 1202715"/>
                <a:gd name="connsiteX3" fmla="*/ 512023 w 573851"/>
                <a:gd name="connsiteY3" fmla="*/ 453984 h 1202715"/>
                <a:gd name="connsiteX4" fmla="*/ 527954 w 573851"/>
                <a:gd name="connsiteY4" fmla="*/ 497271 h 1202715"/>
                <a:gd name="connsiteX5" fmla="*/ 519447 w 573851"/>
                <a:gd name="connsiteY5" fmla="*/ 792449 h 1202715"/>
                <a:gd name="connsiteX6" fmla="*/ 187847 w 573851"/>
                <a:gd name="connsiteY6" fmla="*/ 868070 h 1202715"/>
                <a:gd name="connsiteX7" fmla="*/ 231644 w 573851"/>
                <a:gd name="connsiteY7" fmla="*/ 1016144 h 1202715"/>
                <a:gd name="connsiteX8" fmla="*/ 143313 w 573851"/>
                <a:gd name="connsiteY8" fmla="*/ 1201795 h 1202715"/>
                <a:gd name="connsiteX9" fmla="*/ 85012 w 573851"/>
                <a:gd name="connsiteY9" fmla="*/ 959560 h 1202715"/>
                <a:gd name="connsiteX10" fmla="*/ 15256 w 573851"/>
                <a:gd name="connsiteY10" fmla="*/ 723878 h 1202715"/>
                <a:gd name="connsiteX11" fmla="*/ 287213 w 573851"/>
                <a:gd name="connsiteY11" fmla="*/ 642082 h 1202715"/>
                <a:gd name="connsiteX12" fmla="*/ 260312 w 573851"/>
                <a:gd name="connsiteY12" fmla="*/ 568986 h 1202715"/>
                <a:gd name="connsiteX13" fmla="*/ 251934 w 573851"/>
                <a:gd name="connsiteY13" fmla="*/ 520458 h 1202715"/>
                <a:gd name="connsiteX14" fmla="*/ 215245 w 573851"/>
                <a:gd name="connsiteY14" fmla="*/ 496844 h 1202715"/>
                <a:gd name="connsiteX15" fmla="*/ 114257 w 573851"/>
                <a:gd name="connsiteY15" fmla="*/ 271616 h 1202715"/>
                <a:gd name="connsiteX0" fmla="*/ 343312 w 573851"/>
                <a:gd name="connsiteY0" fmla="*/ 0 h 1202676"/>
                <a:gd name="connsiteX1" fmla="*/ 572367 w 573851"/>
                <a:gd name="connsiteY1" fmla="*/ 271616 h 1202676"/>
                <a:gd name="connsiteX2" fmla="*/ 533248 w 573851"/>
                <a:gd name="connsiteY2" fmla="*/ 423479 h 1202676"/>
                <a:gd name="connsiteX3" fmla="*/ 512023 w 573851"/>
                <a:gd name="connsiteY3" fmla="*/ 453984 h 1202676"/>
                <a:gd name="connsiteX4" fmla="*/ 527954 w 573851"/>
                <a:gd name="connsiteY4" fmla="*/ 497271 h 1202676"/>
                <a:gd name="connsiteX5" fmla="*/ 519447 w 573851"/>
                <a:gd name="connsiteY5" fmla="*/ 792449 h 1202676"/>
                <a:gd name="connsiteX6" fmla="*/ 187847 w 573851"/>
                <a:gd name="connsiteY6" fmla="*/ 868070 h 1202676"/>
                <a:gd name="connsiteX7" fmla="*/ 231644 w 573851"/>
                <a:gd name="connsiteY7" fmla="*/ 1016144 h 1202676"/>
                <a:gd name="connsiteX8" fmla="*/ 143313 w 573851"/>
                <a:gd name="connsiteY8" fmla="*/ 1201795 h 1202676"/>
                <a:gd name="connsiteX9" fmla="*/ 85012 w 573851"/>
                <a:gd name="connsiteY9" fmla="*/ 959560 h 1202676"/>
                <a:gd name="connsiteX10" fmla="*/ 15256 w 573851"/>
                <a:gd name="connsiteY10" fmla="*/ 723878 h 1202676"/>
                <a:gd name="connsiteX11" fmla="*/ 287213 w 573851"/>
                <a:gd name="connsiteY11" fmla="*/ 642082 h 1202676"/>
                <a:gd name="connsiteX12" fmla="*/ 260312 w 573851"/>
                <a:gd name="connsiteY12" fmla="*/ 568986 h 1202676"/>
                <a:gd name="connsiteX13" fmla="*/ 251934 w 573851"/>
                <a:gd name="connsiteY13" fmla="*/ 520458 h 1202676"/>
                <a:gd name="connsiteX14" fmla="*/ 215245 w 573851"/>
                <a:gd name="connsiteY14" fmla="*/ 496844 h 1202676"/>
                <a:gd name="connsiteX15" fmla="*/ 114257 w 573851"/>
                <a:gd name="connsiteY15" fmla="*/ 271616 h 1202676"/>
                <a:gd name="connsiteX0" fmla="*/ 343312 w 581747"/>
                <a:gd name="connsiteY0" fmla="*/ 0 h 1202676"/>
                <a:gd name="connsiteX1" fmla="*/ 580320 w 581747"/>
                <a:gd name="connsiteY1" fmla="*/ 210216 h 1202676"/>
                <a:gd name="connsiteX2" fmla="*/ 533248 w 581747"/>
                <a:gd name="connsiteY2" fmla="*/ 423479 h 1202676"/>
                <a:gd name="connsiteX3" fmla="*/ 512023 w 581747"/>
                <a:gd name="connsiteY3" fmla="*/ 453984 h 1202676"/>
                <a:gd name="connsiteX4" fmla="*/ 527954 w 581747"/>
                <a:gd name="connsiteY4" fmla="*/ 497271 h 1202676"/>
                <a:gd name="connsiteX5" fmla="*/ 519447 w 581747"/>
                <a:gd name="connsiteY5" fmla="*/ 792449 h 1202676"/>
                <a:gd name="connsiteX6" fmla="*/ 187847 w 581747"/>
                <a:gd name="connsiteY6" fmla="*/ 868070 h 1202676"/>
                <a:gd name="connsiteX7" fmla="*/ 231644 w 581747"/>
                <a:gd name="connsiteY7" fmla="*/ 1016144 h 1202676"/>
                <a:gd name="connsiteX8" fmla="*/ 143313 w 581747"/>
                <a:gd name="connsiteY8" fmla="*/ 1201795 h 1202676"/>
                <a:gd name="connsiteX9" fmla="*/ 85012 w 581747"/>
                <a:gd name="connsiteY9" fmla="*/ 959560 h 1202676"/>
                <a:gd name="connsiteX10" fmla="*/ 15256 w 581747"/>
                <a:gd name="connsiteY10" fmla="*/ 723878 h 1202676"/>
                <a:gd name="connsiteX11" fmla="*/ 287213 w 581747"/>
                <a:gd name="connsiteY11" fmla="*/ 642082 h 1202676"/>
                <a:gd name="connsiteX12" fmla="*/ 260312 w 581747"/>
                <a:gd name="connsiteY12" fmla="*/ 568986 h 1202676"/>
                <a:gd name="connsiteX13" fmla="*/ 251934 w 581747"/>
                <a:gd name="connsiteY13" fmla="*/ 520458 h 1202676"/>
                <a:gd name="connsiteX14" fmla="*/ 215245 w 581747"/>
                <a:gd name="connsiteY14" fmla="*/ 496844 h 1202676"/>
                <a:gd name="connsiteX15" fmla="*/ 114257 w 581747"/>
                <a:gd name="connsiteY15" fmla="*/ 271616 h 1202676"/>
                <a:gd name="connsiteX0" fmla="*/ 343312 w 569698"/>
                <a:gd name="connsiteY0" fmla="*/ 0 h 1202676"/>
                <a:gd name="connsiteX1" fmla="*/ 568181 w 569698"/>
                <a:gd name="connsiteY1" fmla="*/ 216955 h 1202676"/>
                <a:gd name="connsiteX2" fmla="*/ 533248 w 569698"/>
                <a:gd name="connsiteY2" fmla="*/ 423479 h 1202676"/>
                <a:gd name="connsiteX3" fmla="*/ 512023 w 569698"/>
                <a:gd name="connsiteY3" fmla="*/ 453984 h 1202676"/>
                <a:gd name="connsiteX4" fmla="*/ 527954 w 569698"/>
                <a:gd name="connsiteY4" fmla="*/ 497271 h 1202676"/>
                <a:gd name="connsiteX5" fmla="*/ 519447 w 569698"/>
                <a:gd name="connsiteY5" fmla="*/ 792449 h 1202676"/>
                <a:gd name="connsiteX6" fmla="*/ 187847 w 569698"/>
                <a:gd name="connsiteY6" fmla="*/ 868070 h 1202676"/>
                <a:gd name="connsiteX7" fmla="*/ 231644 w 569698"/>
                <a:gd name="connsiteY7" fmla="*/ 1016144 h 1202676"/>
                <a:gd name="connsiteX8" fmla="*/ 143313 w 569698"/>
                <a:gd name="connsiteY8" fmla="*/ 1201795 h 1202676"/>
                <a:gd name="connsiteX9" fmla="*/ 85012 w 569698"/>
                <a:gd name="connsiteY9" fmla="*/ 959560 h 1202676"/>
                <a:gd name="connsiteX10" fmla="*/ 15256 w 569698"/>
                <a:gd name="connsiteY10" fmla="*/ 723878 h 1202676"/>
                <a:gd name="connsiteX11" fmla="*/ 287213 w 569698"/>
                <a:gd name="connsiteY11" fmla="*/ 642082 h 1202676"/>
                <a:gd name="connsiteX12" fmla="*/ 260312 w 569698"/>
                <a:gd name="connsiteY12" fmla="*/ 568986 h 1202676"/>
                <a:gd name="connsiteX13" fmla="*/ 251934 w 569698"/>
                <a:gd name="connsiteY13" fmla="*/ 520458 h 1202676"/>
                <a:gd name="connsiteX14" fmla="*/ 215245 w 569698"/>
                <a:gd name="connsiteY14" fmla="*/ 496844 h 1202676"/>
                <a:gd name="connsiteX15" fmla="*/ 114257 w 569698"/>
                <a:gd name="connsiteY15" fmla="*/ 271616 h 1202676"/>
                <a:gd name="connsiteX0" fmla="*/ 343312 w 580978"/>
                <a:gd name="connsiteY0" fmla="*/ 0 h 1202676"/>
                <a:gd name="connsiteX1" fmla="*/ 568181 w 580978"/>
                <a:gd name="connsiteY1" fmla="*/ 216955 h 1202676"/>
                <a:gd name="connsiteX2" fmla="*/ 533248 w 580978"/>
                <a:gd name="connsiteY2" fmla="*/ 423479 h 1202676"/>
                <a:gd name="connsiteX3" fmla="*/ 512023 w 580978"/>
                <a:gd name="connsiteY3" fmla="*/ 453984 h 1202676"/>
                <a:gd name="connsiteX4" fmla="*/ 527954 w 580978"/>
                <a:gd name="connsiteY4" fmla="*/ 497271 h 1202676"/>
                <a:gd name="connsiteX5" fmla="*/ 519447 w 580978"/>
                <a:gd name="connsiteY5" fmla="*/ 792449 h 1202676"/>
                <a:gd name="connsiteX6" fmla="*/ 187847 w 580978"/>
                <a:gd name="connsiteY6" fmla="*/ 868070 h 1202676"/>
                <a:gd name="connsiteX7" fmla="*/ 231644 w 580978"/>
                <a:gd name="connsiteY7" fmla="*/ 1016144 h 1202676"/>
                <a:gd name="connsiteX8" fmla="*/ 143313 w 580978"/>
                <a:gd name="connsiteY8" fmla="*/ 1201795 h 1202676"/>
                <a:gd name="connsiteX9" fmla="*/ 85012 w 580978"/>
                <a:gd name="connsiteY9" fmla="*/ 959560 h 1202676"/>
                <a:gd name="connsiteX10" fmla="*/ 15256 w 580978"/>
                <a:gd name="connsiteY10" fmla="*/ 723878 h 1202676"/>
                <a:gd name="connsiteX11" fmla="*/ 287213 w 580978"/>
                <a:gd name="connsiteY11" fmla="*/ 642082 h 1202676"/>
                <a:gd name="connsiteX12" fmla="*/ 260312 w 580978"/>
                <a:gd name="connsiteY12" fmla="*/ 568986 h 1202676"/>
                <a:gd name="connsiteX13" fmla="*/ 251934 w 580978"/>
                <a:gd name="connsiteY13" fmla="*/ 520458 h 1202676"/>
                <a:gd name="connsiteX14" fmla="*/ 215245 w 580978"/>
                <a:gd name="connsiteY14" fmla="*/ 496844 h 1202676"/>
                <a:gd name="connsiteX15" fmla="*/ 114257 w 580978"/>
                <a:gd name="connsiteY15" fmla="*/ 271616 h 1202676"/>
                <a:gd name="connsiteX0" fmla="*/ 343312 w 575535"/>
                <a:gd name="connsiteY0" fmla="*/ 0 h 1202676"/>
                <a:gd name="connsiteX1" fmla="*/ 568181 w 575535"/>
                <a:gd name="connsiteY1" fmla="*/ 216955 h 1202676"/>
                <a:gd name="connsiteX2" fmla="*/ 533248 w 575535"/>
                <a:gd name="connsiteY2" fmla="*/ 423479 h 1202676"/>
                <a:gd name="connsiteX3" fmla="*/ 512023 w 575535"/>
                <a:gd name="connsiteY3" fmla="*/ 453984 h 1202676"/>
                <a:gd name="connsiteX4" fmla="*/ 527954 w 575535"/>
                <a:gd name="connsiteY4" fmla="*/ 497271 h 1202676"/>
                <a:gd name="connsiteX5" fmla="*/ 519447 w 575535"/>
                <a:gd name="connsiteY5" fmla="*/ 792449 h 1202676"/>
                <a:gd name="connsiteX6" fmla="*/ 187847 w 575535"/>
                <a:gd name="connsiteY6" fmla="*/ 868070 h 1202676"/>
                <a:gd name="connsiteX7" fmla="*/ 231644 w 575535"/>
                <a:gd name="connsiteY7" fmla="*/ 1016144 h 1202676"/>
                <a:gd name="connsiteX8" fmla="*/ 143313 w 575535"/>
                <a:gd name="connsiteY8" fmla="*/ 1201795 h 1202676"/>
                <a:gd name="connsiteX9" fmla="*/ 85012 w 575535"/>
                <a:gd name="connsiteY9" fmla="*/ 959560 h 1202676"/>
                <a:gd name="connsiteX10" fmla="*/ 15256 w 575535"/>
                <a:gd name="connsiteY10" fmla="*/ 723878 h 1202676"/>
                <a:gd name="connsiteX11" fmla="*/ 287213 w 575535"/>
                <a:gd name="connsiteY11" fmla="*/ 642082 h 1202676"/>
                <a:gd name="connsiteX12" fmla="*/ 260312 w 575535"/>
                <a:gd name="connsiteY12" fmla="*/ 568986 h 1202676"/>
                <a:gd name="connsiteX13" fmla="*/ 251934 w 575535"/>
                <a:gd name="connsiteY13" fmla="*/ 520458 h 1202676"/>
                <a:gd name="connsiteX14" fmla="*/ 215245 w 575535"/>
                <a:gd name="connsiteY14" fmla="*/ 496844 h 1202676"/>
                <a:gd name="connsiteX15" fmla="*/ 114257 w 575535"/>
                <a:gd name="connsiteY15" fmla="*/ 271616 h 1202676"/>
                <a:gd name="connsiteX0" fmla="*/ 338959 w 571182"/>
                <a:gd name="connsiteY0" fmla="*/ 0 h 1202676"/>
                <a:gd name="connsiteX1" fmla="*/ 563828 w 571182"/>
                <a:gd name="connsiteY1" fmla="*/ 216955 h 1202676"/>
                <a:gd name="connsiteX2" fmla="*/ 528895 w 571182"/>
                <a:gd name="connsiteY2" fmla="*/ 423479 h 1202676"/>
                <a:gd name="connsiteX3" fmla="*/ 507670 w 571182"/>
                <a:gd name="connsiteY3" fmla="*/ 453984 h 1202676"/>
                <a:gd name="connsiteX4" fmla="*/ 523601 w 571182"/>
                <a:gd name="connsiteY4" fmla="*/ 497271 h 1202676"/>
                <a:gd name="connsiteX5" fmla="*/ 515094 w 571182"/>
                <a:gd name="connsiteY5" fmla="*/ 792449 h 1202676"/>
                <a:gd name="connsiteX6" fmla="*/ 183494 w 571182"/>
                <a:gd name="connsiteY6" fmla="*/ 868070 h 1202676"/>
                <a:gd name="connsiteX7" fmla="*/ 227291 w 571182"/>
                <a:gd name="connsiteY7" fmla="*/ 1016144 h 1202676"/>
                <a:gd name="connsiteX8" fmla="*/ 138960 w 571182"/>
                <a:gd name="connsiteY8" fmla="*/ 1201795 h 1202676"/>
                <a:gd name="connsiteX9" fmla="*/ 80659 w 571182"/>
                <a:gd name="connsiteY9" fmla="*/ 959560 h 1202676"/>
                <a:gd name="connsiteX10" fmla="*/ 10903 w 571182"/>
                <a:gd name="connsiteY10" fmla="*/ 723878 h 1202676"/>
                <a:gd name="connsiteX11" fmla="*/ 311326 w 571182"/>
                <a:gd name="connsiteY11" fmla="*/ 683266 h 1202676"/>
                <a:gd name="connsiteX12" fmla="*/ 255959 w 571182"/>
                <a:gd name="connsiteY12" fmla="*/ 568986 h 1202676"/>
                <a:gd name="connsiteX13" fmla="*/ 247581 w 571182"/>
                <a:gd name="connsiteY13" fmla="*/ 520458 h 1202676"/>
                <a:gd name="connsiteX14" fmla="*/ 210892 w 571182"/>
                <a:gd name="connsiteY14" fmla="*/ 496844 h 1202676"/>
                <a:gd name="connsiteX15" fmla="*/ 109904 w 571182"/>
                <a:gd name="connsiteY15" fmla="*/ 271616 h 1202676"/>
                <a:gd name="connsiteX0" fmla="*/ 338959 w 571182"/>
                <a:gd name="connsiteY0" fmla="*/ 0 h 1202676"/>
                <a:gd name="connsiteX1" fmla="*/ 563828 w 571182"/>
                <a:gd name="connsiteY1" fmla="*/ 216955 h 1202676"/>
                <a:gd name="connsiteX2" fmla="*/ 528895 w 571182"/>
                <a:gd name="connsiteY2" fmla="*/ 423479 h 1202676"/>
                <a:gd name="connsiteX3" fmla="*/ 507670 w 571182"/>
                <a:gd name="connsiteY3" fmla="*/ 453984 h 1202676"/>
                <a:gd name="connsiteX4" fmla="*/ 523601 w 571182"/>
                <a:gd name="connsiteY4" fmla="*/ 497271 h 1202676"/>
                <a:gd name="connsiteX5" fmla="*/ 515094 w 571182"/>
                <a:gd name="connsiteY5" fmla="*/ 792449 h 1202676"/>
                <a:gd name="connsiteX6" fmla="*/ 183494 w 571182"/>
                <a:gd name="connsiteY6" fmla="*/ 868070 h 1202676"/>
                <a:gd name="connsiteX7" fmla="*/ 227291 w 571182"/>
                <a:gd name="connsiteY7" fmla="*/ 1016144 h 1202676"/>
                <a:gd name="connsiteX8" fmla="*/ 138960 w 571182"/>
                <a:gd name="connsiteY8" fmla="*/ 1201795 h 1202676"/>
                <a:gd name="connsiteX9" fmla="*/ 80659 w 571182"/>
                <a:gd name="connsiteY9" fmla="*/ 959560 h 1202676"/>
                <a:gd name="connsiteX10" fmla="*/ 10903 w 571182"/>
                <a:gd name="connsiteY10" fmla="*/ 723878 h 1202676"/>
                <a:gd name="connsiteX11" fmla="*/ 311326 w 571182"/>
                <a:gd name="connsiteY11" fmla="*/ 683266 h 1202676"/>
                <a:gd name="connsiteX12" fmla="*/ 255959 w 571182"/>
                <a:gd name="connsiteY12" fmla="*/ 568986 h 1202676"/>
                <a:gd name="connsiteX13" fmla="*/ 247581 w 571182"/>
                <a:gd name="connsiteY13" fmla="*/ 520458 h 1202676"/>
                <a:gd name="connsiteX14" fmla="*/ 210892 w 571182"/>
                <a:gd name="connsiteY14" fmla="*/ 496844 h 1202676"/>
                <a:gd name="connsiteX15" fmla="*/ 109904 w 571182"/>
                <a:gd name="connsiteY15" fmla="*/ 271616 h 120267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71182" h="1202676">
                  <a:moveTo>
                    <a:pt x="338959" y="0"/>
                  </a:moveTo>
                  <a:cubicBezTo>
                    <a:pt x="406714" y="26232"/>
                    <a:pt x="541759" y="114697"/>
                    <a:pt x="563828" y="216955"/>
                  </a:cubicBezTo>
                  <a:cubicBezTo>
                    <a:pt x="585897" y="319213"/>
                    <a:pt x="553593" y="380129"/>
                    <a:pt x="528895" y="423479"/>
                  </a:cubicBezTo>
                  <a:lnTo>
                    <a:pt x="507670" y="453984"/>
                  </a:lnTo>
                  <a:lnTo>
                    <a:pt x="523601" y="497271"/>
                  </a:lnTo>
                  <a:cubicBezTo>
                    <a:pt x="556519" y="620121"/>
                    <a:pt x="551061" y="734556"/>
                    <a:pt x="515094" y="792449"/>
                  </a:cubicBezTo>
                  <a:cubicBezTo>
                    <a:pt x="434990" y="906719"/>
                    <a:pt x="232276" y="846839"/>
                    <a:pt x="183494" y="868070"/>
                  </a:cubicBezTo>
                  <a:lnTo>
                    <a:pt x="227291" y="1016144"/>
                  </a:lnTo>
                  <a:cubicBezTo>
                    <a:pt x="262653" y="1148118"/>
                    <a:pt x="177282" y="1210993"/>
                    <a:pt x="138960" y="1201795"/>
                  </a:cubicBezTo>
                  <a:cubicBezTo>
                    <a:pt x="100638" y="1192597"/>
                    <a:pt x="116021" y="1091534"/>
                    <a:pt x="80659" y="959560"/>
                  </a:cubicBezTo>
                  <a:cubicBezTo>
                    <a:pt x="45297" y="827586"/>
                    <a:pt x="-27541" y="769927"/>
                    <a:pt x="10903" y="723878"/>
                  </a:cubicBezTo>
                  <a:cubicBezTo>
                    <a:pt x="49347" y="677829"/>
                    <a:pt x="207406" y="771611"/>
                    <a:pt x="311326" y="683266"/>
                  </a:cubicBezTo>
                  <a:lnTo>
                    <a:pt x="255959" y="568986"/>
                  </a:lnTo>
                  <a:lnTo>
                    <a:pt x="247581" y="520458"/>
                  </a:lnTo>
                  <a:lnTo>
                    <a:pt x="210892" y="496844"/>
                  </a:lnTo>
                  <a:cubicBezTo>
                    <a:pt x="149963" y="448033"/>
                    <a:pt x="109904" y="365372"/>
                    <a:pt x="109904" y="271616"/>
                  </a:cubicBezTo>
                </a:path>
              </a:pathLst>
            </a:custGeom>
            <a:solidFill>
              <a:srgbClr val="FFCCCC"/>
            </a:solidFill>
            <a:ln w="38100" cap="rnd">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21" name="楕円 20">
              <a:extLst>
                <a:ext uri="{FF2B5EF4-FFF2-40B4-BE49-F238E27FC236}">
                  <a16:creationId xmlns:a16="http://schemas.microsoft.com/office/drawing/2014/main" id="{FCA57D6B-B6F5-256E-A8E8-6E19E3708789}"/>
                </a:ext>
              </a:extLst>
            </p:cNvPr>
            <p:cNvSpPr/>
            <p:nvPr/>
          </p:nvSpPr>
          <p:spPr bwMode="auto">
            <a:xfrm rot="17100000">
              <a:off x="5028556" y="3050589"/>
              <a:ext cx="797793" cy="1190814"/>
            </a:xfrm>
            <a:prstGeom prst="ellipse">
              <a:avLst/>
            </a:prstGeom>
            <a:solidFill>
              <a:srgbClr val="FFCCCC"/>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2" name="楕円 21">
              <a:extLst>
                <a:ext uri="{FF2B5EF4-FFF2-40B4-BE49-F238E27FC236}">
                  <a16:creationId xmlns:a16="http://schemas.microsoft.com/office/drawing/2014/main" id="{9E02394B-52C8-18F0-03C4-7E809C12CF1E}"/>
                </a:ext>
              </a:extLst>
            </p:cNvPr>
            <p:cNvSpPr/>
            <p:nvPr/>
          </p:nvSpPr>
          <p:spPr bwMode="auto">
            <a:xfrm>
              <a:off x="4475707" y="1836168"/>
              <a:ext cx="263205" cy="1035115"/>
            </a:xfrm>
            <a:prstGeom prst="ellipse">
              <a:avLst/>
            </a:prstGeom>
            <a:solidFill>
              <a:srgbClr val="FFCCCC"/>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3" name="楕円 22">
              <a:extLst>
                <a:ext uri="{FF2B5EF4-FFF2-40B4-BE49-F238E27FC236}">
                  <a16:creationId xmlns:a16="http://schemas.microsoft.com/office/drawing/2014/main" id="{F22AC4CF-9528-BF23-BA6A-A5AC68B9D341}"/>
                </a:ext>
              </a:extLst>
            </p:cNvPr>
            <p:cNvSpPr/>
            <p:nvPr/>
          </p:nvSpPr>
          <p:spPr bwMode="auto">
            <a:xfrm>
              <a:off x="4562475" y="2028825"/>
              <a:ext cx="114300" cy="842458"/>
            </a:xfrm>
            <a:prstGeom prst="ellipse">
              <a:avLst/>
            </a:prstGeom>
            <a:solidFill>
              <a:srgbClr val="FF66CC"/>
            </a:solidFill>
            <a:ln w="38100">
              <a:no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4" name="フリーフォーム: 図形 23">
              <a:extLst>
                <a:ext uri="{FF2B5EF4-FFF2-40B4-BE49-F238E27FC236}">
                  <a16:creationId xmlns:a16="http://schemas.microsoft.com/office/drawing/2014/main" id="{E52AF675-A6B7-196A-2C7D-6D2586C007CD}"/>
                </a:ext>
              </a:extLst>
            </p:cNvPr>
            <p:cNvSpPr/>
            <p:nvPr/>
          </p:nvSpPr>
          <p:spPr bwMode="auto">
            <a:xfrm rot="900000">
              <a:off x="4889427" y="2236354"/>
              <a:ext cx="106490" cy="501611"/>
            </a:xfrm>
            <a:custGeom>
              <a:avLst/>
              <a:gdLst>
                <a:gd name="connsiteX0" fmla="*/ 27550 w 106490"/>
                <a:gd name="connsiteY0" fmla="*/ 0 h 501611"/>
                <a:gd name="connsiteX1" fmla="*/ 45601 w 106490"/>
                <a:gd name="connsiteY1" fmla="*/ 14966 h 501611"/>
                <a:gd name="connsiteX2" fmla="*/ 82895 w 106490"/>
                <a:gd name="connsiteY2" fmla="*/ 38594 h 501611"/>
                <a:gd name="connsiteX3" fmla="*/ 90546 w 106490"/>
                <a:gd name="connsiteY3" fmla="*/ 42429 h 501611"/>
                <a:gd name="connsiteX4" fmla="*/ 90895 w 106490"/>
                <a:gd name="connsiteY4" fmla="*/ 43879 h 501611"/>
                <a:gd name="connsiteX5" fmla="*/ 106490 w 106490"/>
                <a:gd name="connsiteY5" fmla="*/ 233478 h 501611"/>
                <a:gd name="connsiteX6" fmla="*/ 53245 w 106490"/>
                <a:gd name="connsiteY6" fmla="*/ 501611 h 501611"/>
                <a:gd name="connsiteX7" fmla="*/ 0 w 106490"/>
                <a:gd name="connsiteY7" fmla="*/ 233478 h 501611"/>
                <a:gd name="connsiteX8" fmla="*/ 23476 w 106490"/>
                <a:gd name="connsiteY8" fmla="*/ 11138 h 5016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06490" h="501611">
                  <a:moveTo>
                    <a:pt x="27550" y="0"/>
                  </a:moveTo>
                  <a:lnTo>
                    <a:pt x="45601" y="14966"/>
                  </a:lnTo>
                  <a:cubicBezTo>
                    <a:pt x="56781" y="23013"/>
                    <a:pt x="69267" y="30929"/>
                    <a:pt x="82895" y="38594"/>
                  </a:cubicBezTo>
                  <a:lnTo>
                    <a:pt x="90546" y="42429"/>
                  </a:lnTo>
                  <a:lnTo>
                    <a:pt x="90895" y="43879"/>
                  </a:lnTo>
                  <a:cubicBezTo>
                    <a:pt x="100530" y="92402"/>
                    <a:pt x="106490" y="159435"/>
                    <a:pt x="106490" y="233478"/>
                  </a:cubicBezTo>
                  <a:cubicBezTo>
                    <a:pt x="106490" y="381564"/>
                    <a:pt x="82651" y="501611"/>
                    <a:pt x="53245" y="501611"/>
                  </a:cubicBezTo>
                  <a:cubicBezTo>
                    <a:pt x="23839" y="501611"/>
                    <a:pt x="0" y="381564"/>
                    <a:pt x="0" y="233478"/>
                  </a:cubicBezTo>
                  <a:cubicBezTo>
                    <a:pt x="0" y="140924"/>
                    <a:pt x="9312" y="59323"/>
                    <a:pt x="23476" y="11138"/>
                  </a:cubicBezTo>
                  <a:close/>
                </a:path>
              </a:pathLst>
            </a:custGeom>
            <a:solidFill>
              <a:srgbClr val="FF66CC"/>
            </a:solidFill>
            <a:ln w="38100">
              <a:no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25" name="楕円 24">
              <a:extLst>
                <a:ext uri="{FF2B5EF4-FFF2-40B4-BE49-F238E27FC236}">
                  <a16:creationId xmlns:a16="http://schemas.microsoft.com/office/drawing/2014/main" id="{05636F48-5C8E-E8CD-1E8E-853396A69472}"/>
                </a:ext>
              </a:extLst>
            </p:cNvPr>
            <p:cNvSpPr/>
            <p:nvPr/>
          </p:nvSpPr>
          <p:spPr bwMode="auto">
            <a:xfrm>
              <a:off x="4441900" y="2604600"/>
              <a:ext cx="959415" cy="959415"/>
            </a:xfrm>
            <a:prstGeom prst="ellipse">
              <a:avLst/>
            </a:prstGeom>
            <a:solidFill>
              <a:srgbClr val="FFCCCC"/>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26" name="フリーフォーム: 図形 25">
              <a:extLst>
                <a:ext uri="{FF2B5EF4-FFF2-40B4-BE49-F238E27FC236}">
                  <a16:creationId xmlns:a16="http://schemas.microsoft.com/office/drawing/2014/main" id="{A2BAF995-BC29-D11F-E4E0-B65BFDC259D3}"/>
                </a:ext>
              </a:extLst>
            </p:cNvPr>
            <p:cNvSpPr/>
            <p:nvPr/>
          </p:nvSpPr>
          <p:spPr bwMode="auto">
            <a:xfrm rot="14400000">
              <a:off x="5858266" y="2990976"/>
              <a:ext cx="571182" cy="1202676"/>
            </a:xfrm>
            <a:custGeom>
              <a:avLst/>
              <a:gdLst>
                <a:gd name="connsiteX0" fmla="*/ 523339 w 576259"/>
                <a:gd name="connsiteY0" fmla="*/ 792449 h 1202230"/>
                <a:gd name="connsiteX1" fmla="*/ 502850 w 576259"/>
                <a:gd name="connsiteY1" fmla="*/ 816462 h 1202230"/>
                <a:gd name="connsiteX2" fmla="*/ 484764 w 576259"/>
                <a:gd name="connsiteY2" fmla="*/ 825915 h 1202230"/>
                <a:gd name="connsiteX3" fmla="*/ 479826 w 576259"/>
                <a:gd name="connsiteY3" fmla="*/ 830225 h 1202230"/>
                <a:gd name="connsiteX4" fmla="*/ 265948 w 576259"/>
                <a:gd name="connsiteY4" fmla="*/ 884109 h 1202230"/>
                <a:gd name="connsiteX5" fmla="*/ 210299 w 576259"/>
                <a:gd name="connsiteY5" fmla="*/ 878785 h 1202230"/>
                <a:gd name="connsiteX6" fmla="*/ 230650 w 576259"/>
                <a:gd name="connsiteY6" fmla="*/ 919834 h 1202230"/>
                <a:gd name="connsiteX7" fmla="*/ 147205 w 576259"/>
                <a:gd name="connsiteY7" fmla="*/ 1201795 h 1202230"/>
                <a:gd name="connsiteX8" fmla="*/ 33925 w 576259"/>
                <a:gd name="connsiteY8" fmla="*/ 969061 h 1202230"/>
                <a:gd name="connsiteX9" fmla="*/ 19148 w 576259"/>
                <a:gd name="connsiteY9" fmla="*/ 723878 h 1202230"/>
                <a:gd name="connsiteX10" fmla="*/ 21956 w 576259"/>
                <a:gd name="connsiteY10" fmla="*/ 723985 h 1202230"/>
                <a:gd name="connsiteX11" fmla="*/ 28288 w 576259"/>
                <a:gd name="connsiteY11" fmla="*/ 714320 h 1202230"/>
                <a:gd name="connsiteX12" fmla="*/ 265947 w 576259"/>
                <a:gd name="connsiteY12" fmla="*/ 639675 h 1202230"/>
                <a:gd name="connsiteX13" fmla="*/ 291105 w 576259"/>
                <a:gd name="connsiteY13" fmla="*/ 642082 h 1202230"/>
                <a:gd name="connsiteX14" fmla="*/ 264204 w 576259"/>
                <a:gd name="connsiteY14" fmla="*/ 568986 h 1202230"/>
                <a:gd name="connsiteX15" fmla="*/ 255826 w 576259"/>
                <a:gd name="connsiteY15" fmla="*/ 520458 h 1202230"/>
                <a:gd name="connsiteX16" fmla="*/ 219137 w 576259"/>
                <a:gd name="connsiteY16" fmla="*/ 496844 h 1202230"/>
                <a:gd name="connsiteX17" fmla="*/ 118149 w 576259"/>
                <a:gd name="connsiteY17" fmla="*/ 271616 h 1202230"/>
                <a:gd name="connsiteX18" fmla="*/ 347204 w 576259"/>
                <a:gd name="connsiteY18" fmla="*/ 0 h 1202230"/>
                <a:gd name="connsiteX19" fmla="*/ 576259 w 576259"/>
                <a:gd name="connsiteY19" fmla="*/ 271616 h 1202230"/>
                <a:gd name="connsiteX20" fmla="*/ 537140 w 576259"/>
                <a:gd name="connsiteY20" fmla="*/ 423479 h 1202230"/>
                <a:gd name="connsiteX21" fmla="*/ 515915 w 576259"/>
                <a:gd name="connsiteY21" fmla="*/ 453984 h 1202230"/>
                <a:gd name="connsiteX22" fmla="*/ 531846 w 576259"/>
                <a:gd name="connsiteY22" fmla="*/ 497271 h 1202230"/>
                <a:gd name="connsiteX23" fmla="*/ 523339 w 576259"/>
                <a:gd name="connsiteY23" fmla="*/ 792449 h 1202230"/>
                <a:gd name="connsiteX0" fmla="*/ 512960 w 565880"/>
                <a:gd name="connsiteY0" fmla="*/ 792449 h 1202063"/>
                <a:gd name="connsiteX1" fmla="*/ 492471 w 565880"/>
                <a:gd name="connsiteY1" fmla="*/ 816462 h 1202063"/>
                <a:gd name="connsiteX2" fmla="*/ 474385 w 565880"/>
                <a:gd name="connsiteY2" fmla="*/ 825915 h 1202063"/>
                <a:gd name="connsiteX3" fmla="*/ 469447 w 565880"/>
                <a:gd name="connsiteY3" fmla="*/ 830225 h 1202063"/>
                <a:gd name="connsiteX4" fmla="*/ 255569 w 565880"/>
                <a:gd name="connsiteY4" fmla="*/ 884109 h 1202063"/>
                <a:gd name="connsiteX5" fmla="*/ 199920 w 565880"/>
                <a:gd name="connsiteY5" fmla="*/ 878785 h 1202063"/>
                <a:gd name="connsiteX6" fmla="*/ 220271 w 565880"/>
                <a:gd name="connsiteY6" fmla="*/ 919834 h 1202063"/>
                <a:gd name="connsiteX7" fmla="*/ 136826 w 565880"/>
                <a:gd name="connsiteY7" fmla="*/ 1201795 h 1202063"/>
                <a:gd name="connsiteX8" fmla="*/ 78525 w 565880"/>
                <a:gd name="connsiteY8" fmla="*/ 959560 h 1202063"/>
                <a:gd name="connsiteX9" fmla="*/ 8769 w 565880"/>
                <a:gd name="connsiteY9" fmla="*/ 723878 h 1202063"/>
                <a:gd name="connsiteX10" fmla="*/ 11577 w 565880"/>
                <a:gd name="connsiteY10" fmla="*/ 723985 h 1202063"/>
                <a:gd name="connsiteX11" fmla="*/ 17909 w 565880"/>
                <a:gd name="connsiteY11" fmla="*/ 714320 h 1202063"/>
                <a:gd name="connsiteX12" fmla="*/ 255568 w 565880"/>
                <a:gd name="connsiteY12" fmla="*/ 639675 h 1202063"/>
                <a:gd name="connsiteX13" fmla="*/ 280726 w 565880"/>
                <a:gd name="connsiteY13" fmla="*/ 642082 h 1202063"/>
                <a:gd name="connsiteX14" fmla="*/ 253825 w 565880"/>
                <a:gd name="connsiteY14" fmla="*/ 568986 h 1202063"/>
                <a:gd name="connsiteX15" fmla="*/ 245447 w 565880"/>
                <a:gd name="connsiteY15" fmla="*/ 520458 h 1202063"/>
                <a:gd name="connsiteX16" fmla="*/ 208758 w 565880"/>
                <a:gd name="connsiteY16" fmla="*/ 496844 h 1202063"/>
                <a:gd name="connsiteX17" fmla="*/ 107770 w 565880"/>
                <a:gd name="connsiteY17" fmla="*/ 271616 h 1202063"/>
                <a:gd name="connsiteX18" fmla="*/ 336825 w 565880"/>
                <a:gd name="connsiteY18" fmla="*/ 0 h 1202063"/>
                <a:gd name="connsiteX19" fmla="*/ 565880 w 565880"/>
                <a:gd name="connsiteY19" fmla="*/ 271616 h 1202063"/>
                <a:gd name="connsiteX20" fmla="*/ 526761 w 565880"/>
                <a:gd name="connsiteY20" fmla="*/ 423479 h 1202063"/>
                <a:gd name="connsiteX21" fmla="*/ 505536 w 565880"/>
                <a:gd name="connsiteY21" fmla="*/ 453984 h 1202063"/>
                <a:gd name="connsiteX22" fmla="*/ 521467 w 565880"/>
                <a:gd name="connsiteY22" fmla="*/ 497271 h 1202063"/>
                <a:gd name="connsiteX23" fmla="*/ 512960 w 565880"/>
                <a:gd name="connsiteY23" fmla="*/ 792449 h 1202063"/>
                <a:gd name="connsiteX0" fmla="*/ 512960 w 565880"/>
                <a:gd name="connsiteY0" fmla="*/ 796944 h 1206558"/>
                <a:gd name="connsiteX1" fmla="*/ 492471 w 565880"/>
                <a:gd name="connsiteY1" fmla="*/ 820957 h 1206558"/>
                <a:gd name="connsiteX2" fmla="*/ 474385 w 565880"/>
                <a:gd name="connsiteY2" fmla="*/ 830410 h 1206558"/>
                <a:gd name="connsiteX3" fmla="*/ 469447 w 565880"/>
                <a:gd name="connsiteY3" fmla="*/ 834720 h 1206558"/>
                <a:gd name="connsiteX4" fmla="*/ 255569 w 565880"/>
                <a:gd name="connsiteY4" fmla="*/ 888604 h 1206558"/>
                <a:gd name="connsiteX5" fmla="*/ 199920 w 565880"/>
                <a:gd name="connsiteY5" fmla="*/ 883280 h 1206558"/>
                <a:gd name="connsiteX6" fmla="*/ 220271 w 565880"/>
                <a:gd name="connsiteY6" fmla="*/ 924329 h 1206558"/>
                <a:gd name="connsiteX7" fmla="*/ 136826 w 565880"/>
                <a:gd name="connsiteY7" fmla="*/ 1206290 h 1206558"/>
                <a:gd name="connsiteX8" fmla="*/ 78525 w 565880"/>
                <a:gd name="connsiteY8" fmla="*/ 964055 h 1206558"/>
                <a:gd name="connsiteX9" fmla="*/ 8769 w 565880"/>
                <a:gd name="connsiteY9" fmla="*/ 728373 h 1206558"/>
                <a:gd name="connsiteX10" fmla="*/ 11577 w 565880"/>
                <a:gd name="connsiteY10" fmla="*/ 728480 h 1206558"/>
                <a:gd name="connsiteX11" fmla="*/ 17909 w 565880"/>
                <a:gd name="connsiteY11" fmla="*/ 718815 h 1206558"/>
                <a:gd name="connsiteX12" fmla="*/ 255568 w 565880"/>
                <a:gd name="connsiteY12" fmla="*/ 644170 h 1206558"/>
                <a:gd name="connsiteX13" fmla="*/ 280726 w 565880"/>
                <a:gd name="connsiteY13" fmla="*/ 646577 h 1206558"/>
                <a:gd name="connsiteX14" fmla="*/ 253825 w 565880"/>
                <a:gd name="connsiteY14" fmla="*/ 573481 h 1206558"/>
                <a:gd name="connsiteX15" fmla="*/ 245447 w 565880"/>
                <a:gd name="connsiteY15" fmla="*/ 524953 h 1206558"/>
                <a:gd name="connsiteX16" fmla="*/ 208758 w 565880"/>
                <a:gd name="connsiteY16" fmla="*/ 501339 h 1206558"/>
                <a:gd name="connsiteX17" fmla="*/ 107770 w 565880"/>
                <a:gd name="connsiteY17" fmla="*/ 276111 h 1206558"/>
                <a:gd name="connsiteX18" fmla="*/ 159350 w 565880"/>
                <a:gd name="connsiteY18" fmla="*/ 118718 h 1206558"/>
                <a:gd name="connsiteX19" fmla="*/ 336825 w 565880"/>
                <a:gd name="connsiteY19" fmla="*/ 4495 h 1206558"/>
                <a:gd name="connsiteX20" fmla="*/ 565880 w 565880"/>
                <a:gd name="connsiteY20" fmla="*/ 276111 h 1206558"/>
                <a:gd name="connsiteX21" fmla="*/ 526761 w 565880"/>
                <a:gd name="connsiteY21" fmla="*/ 427974 h 1206558"/>
                <a:gd name="connsiteX22" fmla="*/ 505536 w 565880"/>
                <a:gd name="connsiteY22" fmla="*/ 458479 h 1206558"/>
                <a:gd name="connsiteX23" fmla="*/ 521467 w 565880"/>
                <a:gd name="connsiteY23" fmla="*/ 501766 h 1206558"/>
                <a:gd name="connsiteX24" fmla="*/ 512960 w 565880"/>
                <a:gd name="connsiteY24" fmla="*/ 796944 h 1206558"/>
                <a:gd name="connsiteX0" fmla="*/ 159350 w 565880"/>
                <a:gd name="connsiteY0" fmla="*/ 118718 h 1206558"/>
                <a:gd name="connsiteX1" fmla="*/ 336825 w 565880"/>
                <a:gd name="connsiteY1" fmla="*/ 4495 h 1206558"/>
                <a:gd name="connsiteX2" fmla="*/ 565880 w 565880"/>
                <a:gd name="connsiteY2" fmla="*/ 276111 h 1206558"/>
                <a:gd name="connsiteX3" fmla="*/ 526761 w 565880"/>
                <a:gd name="connsiteY3" fmla="*/ 427974 h 1206558"/>
                <a:gd name="connsiteX4" fmla="*/ 505536 w 565880"/>
                <a:gd name="connsiteY4" fmla="*/ 458479 h 1206558"/>
                <a:gd name="connsiteX5" fmla="*/ 521467 w 565880"/>
                <a:gd name="connsiteY5" fmla="*/ 501766 h 1206558"/>
                <a:gd name="connsiteX6" fmla="*/ 512960 w 565880"/>
                <a:gd name="connsiteY6" fmla="*/ 796944 h 1206558"/>
                <a:gd name="connsiteX7" fmla="*/ 492471 w 565880"/>
                <a:gd name="connsiteY7" fmla="*/ 820957 h 1206558"/>
                <a:gd name="connsiteX8" fmla="*/ 474385 w 565880"/>
                <a:gd name="connsiteY8" fmla="*/ 830410 h 1206558"/>
                <a:gd name="connsiteX9" fmla="*/ 469447 w 565880"/>
                <a:gd name="connsiteY9" fmla="*/ 834720 h 1206558"/>
                <a:gd name="connsiteX10" fmla="*/ 255569 w 565880"/>
                <a:gd name="connsiteY10" fmla="*/ 888604 h 1206558"/>
                <a:gd name="connsiteX11" fmla="*/ 199920 w 565880"/>
                <a:gd name="connsiteY11" fmla="*/ 883280 h 1206558"/>
                <a:gd name="connsiteX12" fmla="*/ 220271 w 565880"/>
                <a:gd name="connsiteY12" fmla="*/ 924329 h 1206558"/>
                <a:gd name="connsiteX13" fmla="*/ 136826 w 565880"/>
                <a:gd name="connsiteY13" fmla="*/ 1206290 h 1206558"/>
                <a:gd name="connsiteX14" fmla="*/ 78525 w 565880"/>
                <a:gd name="connsiteY14" fmla="*/ 964055 h 1206558"/>
                <a:gd name="connsiteX15" fmla="*/ 8769 w 565880"/>
                <a:gd name="connsiteY15" fmla="*/ 728373 h 1206558"/>
                <a:gd name="connsiteX16" fmla="*/ 11577 w 565880"/>
                <a:gd name="connsiteY16" fmla="*/ 728480 h 1206558"/>
                <a:gd name="connsiteX17" fmla="*/ 17909 w 565880"/>
                <a:gd name="connsiteY17" fmla="*/ 718815 h 1206558"/>
                <a:gd name="connsiteX18" fmla="*/ 255568 w 565880"/>
                <a:gd name="connsiteY18" fmla="*/ 644170 h 1206558"/>
                <a:gd name="connsiteX19" fmla="*/ 280726 w 565880"/>
                <a:gd name="connsiteY19" fmla="*/ 646577 h 1206558"/>
                <a:gd name="connsiteX20" fmla="*/ 253825 w 565880"/>
                <a:gd name="connsiteY20" fmla="*/ 573481 h 1206558"/>
                <a:gd name="connsiteX21" fmla="*/ 245447 w 565880"/>
                <a:gd name="connsiteY21" fmla="*/ 524953 h 1206558"/>
                <a:gd name="connsiteX22" fmla="*/ 208758 w 565880"/>
                <a:gd name="connsiteY22" fmla="*/ 501339 h 1206558"/>
                <a:gd name="connsiteX23" fmla="*/ 107770 w 565880"/>
                <a:gd name="connsiteY23" fmla="*/ 276111 h 1206558"/>
                <a:gd name="connsiteX24" fmla="*/ 250790 w 565880"/>
                <a:gd name="connsiteY24" fmla="*/ 210158 h 1206558"/>
                <a:gd name="connsiteX0" fmla="*/ 336825 w 565880"/>
                <a:gd name="connsiteY0" fmla="*/ 0 h 1202063"/>
                <a:gd name="connsiteX1" fmla="*/ 565880 w 565880"/>
                <a:gd name="connsiteY1" fmla="*/ 271616 h 1202063"/>
                <a:gd name="connsiteX2" fmla="*/ 526761 w 565880"/>
                <a:gd name="connsiteY2" fmla="*/ 423479 h 1202063"/>
                <a:gd name="connsiteX3" fmla="*/ 505536 w 565880"/>
                <a:gd name="connsiteY3" fmla="*/ 453984 h 1202063"/>
                <a:gd name="connsiteX4" fmla="*/ 521467 w 565880"/>
                <a:gd name="connsiteY4" fmla="*/ 497271 h 1202063"/>
                <a:gd name="connsiteX5" fmla="*/ 512960 w 565880"/>
                <a:gd name="connsiteY5" fmla="*/ 792449 h 1202063"/>
                <a:gd name="connsiteX6" fmla="*/ 492471 w 565880"/>
                <a:gd name="connsiteY6" fmla="*/ 816462 h 1202063"/>
                <a:gd name="connsiteX7" fmla="*/ 474385 w 565880"/>
                <a:gd name="connsiteY7" fmla="*/ 825915 h 1202063"/>
                <a:gd name="connsiteX8" fmla="*/ 469447 w 565880"/>
                <a:gd name="connsiteY8" fmla="*/ 830225 h 1202063"/>
                <a:gd name="connsiteX9" fmla="*/ 255569 w 565880"/>
                <a:gd name="connsiteY9" fmla="*/ 884109 h 1202063"/>
                <a:gd name="connsiteX10" fmla="*/ 199920 w 565880"/>
                <a:gd name="connsiteY10" fmla="*/ 878785 h 1202063"/>
                <a:gd name="connsiteX11" fmla="*/ 220271 w 565880"/>
                <a:gd name="connsiteY11" fmla="*/ 919834 h 1202063"/>
                <a:gd name="connsiteX12" fmla="*/ 136826 w 565880"/>
                <a:gd name="connsiteY12" fmla="*/ 1201795 h 1202063"/>
                <a:gd name="connsiteX13" fmla="*/ 78525 w 565880"/>
                <a:gd name="connsiteY13" fmla="*/ 959560 h 1202063"/>
                <a:gd name="connsiteX14" fmla="*/ 8769 w 565880"/>
                <a:gd name="connsiteY14" fmla="*/ 723878 h 1202063"/>
                <a:gd name="connsiteX15" fmla="*/ 11577 w 565880"/>
                <a:gd name="connsiteY15" fmla="*/ 723985 h 1202063"/>
                <a:gd name="connsiteX16" fmla="*/ 17909 w 565880"/>
                <a:gd name="connsiteY16" fmla="*/ 714320 h 1202063"/>
                <a:gd name="connsiteX17" fmla="*/ 255568 w 565880"/>
                <a:gd name="connsiteY17" fmla="*/ 639675 h 1202063"/>
                <a:gd name="connsiteX18" fmla="*/ 280726 w 565880"/>
                <a:gd name="connsiteY18" fmla="*/ 642082 h 1202063"/>
                <a:gd name="connsiteX19" fmla="*/ 253825 w 565880"/>
                <a:gd name="connsiteY19" fmla="*/ 568986 h 1202063"/>
                <a:gd name="connsiteX20" fmla="*/ 245447 w 565880"/>
                <a:gd name="connsiteY20" fmla="*/ 520458 h 1202063"/>
                <a:gd name="connsiteX21" fmla="*/ 208758 w 565880"/>
                <a:gd name="connsiteY21" fmla="*/ 496844 h 1202063"/>
                <a:gd name="connsiteX22" fmla="*/ 107770 w 565880"/>
                <a:gd name="connsiteY22" fmla="*/ 271616 h 1202063"/>
                <a:gd name="connsiteX23" fmla="*/ 250790 w 565880"/>
                <a:gd name="connsiteY23" fmla="*/ 205663 h 1202063"/>
                <a:gd name="connsiteX0" fmla="*/ 336825 w 565880"/>
                <a:gd name="connsiteY0" fmla="*/ 0 h 1202063"/>
                <a:gd name="connsiteX1" fmla="*/ 565880 w 565880"/>
                <a:gd name="connsiteY1" fmla="*/ 271616 h 1202063"/>
                <a:gd name="connsiteX2" fmla="*/ 526761 w 565880"/>
                <a:gd name="connsiteY2" fmla="*/ 423479 h 1202063"/>
                <a:gd name="connsiteX3" fmla="*/ 505536 w 565880"/>
                <a:gd name="connsiteY3" fmla="*/ 453984 h 1202063"/>
                <a:gd name="connsiteX4" fmla="*/ 521467 w 565880"/>
                <a:gd name="connsiteY4" fmla="*/ 497271 h 1202063"/>
                <a:gd name="connsiteX5" fmla="*/ 512960 w 565880"/>
                <a:gd name="connsiteY5" fmla="*/ 792449 h 1202063"/>
                <a:gd name="connsiteX6" fmla="*/ 492471 w 565880"/>
                <a:gd name="connsiteY6" fmla="*/ 816462 h 1202063"/>
                <a:gd name="connsiteX7" fmla="*/ 474385 w 565880"/>
                <a:gd name="connsiteY7" fmla="*/ 825915 h 1202063"/>
                <a:gd name="connsiteX8" fmla="*/ 469447 w 565880"/>
                <a:gd name="connsiteY8" fmla="*/ 830225 h 1202063"/>
                <a:gd name="connsiteX9" fmla="*/ 255569 w 565880"/>
                <a:gd name="connsiteY9" fmla="*/ 884109 h 1202063"/>
                <a:gd name="connsiteX10" fmla="*/ 199920 w 565880"/>
                <a:gd name="connsiteY10" fmla="*/ 878785 h 1202063"/>
                <a:gd name="connsiteX11" fmla="*/ 220271 w 565880"/>
                <a:gd name="connsiteY11" fmla="*/ 919834 h 1202063"/>
                <a:gd name="connsiteX12" fmla="*/ 136826 w 565880"/>
                <a:gd name="connsiteY12" fmla="*/ 1201795 h 1202063"/>
                <a:gd name="connsiteX13" fmla="*/ 78525 w 565880"/>
                <a:gd name="connsiteY13" fmla="*/ 959560 h 1202063"/>
                <a:gd name="connsiteX14" fmla="*/ 8769 w 565880"/>
                <a:gd name="connsiteY14" fmla="*/ 723878 h 1202063"/>
                <a:gd name="connsiteX15" fmla="*/ 11577 w 565880"/>
                <a:gd name="connsiteY15" fmla="*/ 723985 h 1202063"/>
                <a:gd name="connsiteX16" fmla="*/ 17909 w 565880"/>
                <a:gd name="connsiteY16" fmla="*/ 714320 h 1202063"/>
                <a:gd name="connsiteX17" fmla="*/ 255568 w 565880"/>
                <a:gd name="connsiteY17" fmla="*/ 639675 h 1202063"/>
                <a:gd name="connsiteX18" fmla="*/ 280726 w 565880"/>
                <a:gd name="connsiteY18" fmla="*/ 642082 h 1202063"/>
                <a:gd name="connsiteX19" fmla="*/ 253825 w 565880"/>
                <a:gd name="connsiteY19" fmla="*/ 568986 h 1202063"/>
                <a:gd name="connsiteX20" fmla="*/ 245447 w 565880"/>
                <a:gd name="connsiteY20" fmla="*/ 520458 h 1202063"/>
                <a:gd name="connsiteX21" fmla="*/ 208758 w 565880"/>
                <a:gd name="connsiteY21" fmla="*/ 496844 h 1202063"/>
                <a:gd name="connsiteX22" fmla="*/ 107770 w 565880"/>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55568 w 567364"/>
                <a:gd name="connsiteY17" fmla="*/ 639675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109019 w 567364"/>
                <a:gd name="connsiteY17" fmla="*/ 717293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109019 w 567364"/>
                <a:gd name="connsiteY17" fmla="*/ 717293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80726 w 567364"/>
                <a:gd name="connsiteY17" fmla="*/ 642082 h 1202063"/>
                <a:gd name="connsiteX18" fmla="*/ 253825 w 567364"/>
                <a:gd name="connsiteY18" fmla="*/ 568986 h 1202063"/>
                <a:gd name="connsiteX19" fmla="*/ 245447 w 567364"/>
                <a:gd name="connsiteY19" fmla="*/ 520458 h 1202063"/>
                <a:gd name="connsiteX20" fmla="*/ 208758 w 567364"/>
                <a:gd name="connsiteY20" fmla="*/ 496844 h 1202063"/>
                <a:gd name="connsiteX21" fmla="*/ 107770 w 56736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80726 w 567364"/>
                <a:gd name="connsiteY17" fmla="*/ 642082 h 1202063"/>
                <a:gd name="connsiteX18" fmla="*/ 253825 w 567364"/>
                <a:gd name="connsiteY18" fmla="*/ 568986 h 1202063"/>
                <a:gd name="connsiteX19" fmla="*/ 245447 w 567364"/>
                <a:gd name="connsiteY19" fmla="*/ 520458 h 1202063"/>
                <a:gd name="connsiteX20" fmla="*/ 208758 w 567364"/>
                <a:gd name="connsiteY20" fmla="*/ 496844 h 1202063"/>
                <a:gd name="connsiteX21" fmla="*/ 107770 w 56736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52365 w 582904"/>
                <a:gd name="connsiteY0" fmla="*/ 0 h 1202063"/>
                <a:gd name="connsiteX1" fmla="*/ 581420 w 582904"/>
                <a:gd name="connsiteY1" fmla="*/ 271616 h 1202063"/>
                <a:gd name="connsiteX2" fmla="*/ 542301 w 582904"/>
                <a:gd name="connsiteY2" fmla="*/ 423479 h 1202063"/>
                <a:gd name="connsiteX3" fmla="*/ 521076 w 582904"/>
                <a:gd name="connsiteY3" fmla="*/ 453984 h 1202063"/>
                <a:gd name="connsiteX4" fmla="*/ 537007 w 582904"/>
                <a:gd name="connsiteY4" fmla="*/ 497271 h 1202063"/>
                <a:gd name="connsiteX5" fmla="*/ 528500 w 582904"/>
                <a:gd name="connsiteY5" fmla="*/ 792449 h 1202063"/>
                <a:gd name="connsiteX6" fmla="*/ 508011 w 582904"/>
                <a:gd name="connsiteY6" fmla="*/ 816462 h 1202063"/>
                <a:gd name="connsiteX7" fmla="*/ 489925 w 582904"/>
                <a:gd name="connsiteY7" fmla="*/ 825915 h 1202063"/>
                <a:gd name="connsiteX8" fmla="*/ 484987 w 582904"/>
                <a:gd name="connsiteY8" fmla="*/ 830225 h 1202063"/>
                <a:gd name="connsiteX9" fmla="*/ 271109 w 582904"/>
                <a:gd name="connsiteY9" fmla="*/ 884109 h 1202063"/>
                <a:gd name="connsiteX10" fmla="*/ 215460 w 582904"/>
                <a:gd name="connsiteY10" fmla="*/ 878785 h 1202063"/>
                <a:gd name="connsiteX11" fmla="*/ 235811 w 582904"/>
                <a:gd name="connsiteY11" fmla="*/ 919834 h 1202063"/>
                <a:gd name="connsiteX12" fmla="*/ 152366 w 582904"/>
                <a:gd name="connsiteY12" fmla="*/ 1201795 h 1202063"/>
                <a:gd name="connsiteX13" fmla="*/ 94065 w 582904"/>
                <a:gd name="connsiteY13" fmla="*/ 959560 h 1202063"/>
                <a:gd name="connsiteX14" fmla="*/ 24309 w 582904"/>
                <a:gd name="connsiteY14" fmla="*/ 723878 h 1202063"/>
                <a:gd name="connsiteX15" fmla="*/ 27117 w 582904"/>
                <a:gd name="connsiteY15" fmla="*/ 723985 h 1202063"/>
                <a:gd name="connsiteX16" fmla="*/ 18016 w 582904"/>
                <a:gd name="connsiteY16" fmla="*/ 719309 h 1202063"/>
                <a:gd name="connsiteX17" fmla="*/ 296266 w 582904"/>
                <a:gd name="connsiteY17" fmla="*/ 642082 h 1202063"/>
                <a:gd name="connsiteX18" fmla="*/ 269365 w 582904"/>
                <a:gd name="connsiteY18" fmla="*/ 568986 h 1202063"/>
                <a:gd name="connsiteX19" fmla="*/ 260987 w 582904"/>
                <a:gd name="connsiteY19" fmla="*/ 520458 h 1202063"/>
                <a:gd name="connsiteX20" fmla="*/ 224298 w 582904"/>
                <a:gd name="connsiteY20" fmla="*/ 496844 h 1202063"/>
                <a:gd name="connsiteX21" fmla="*/ 123310 w 582904"/>
                <a:gd name="connsiteY21" fmla="*/ 271616 h 1202063"/>
                <a:gd name="connsiteX0" fmla="*/ 352365 w 582904"/>
                <a:gd name="connsiteY0" fmla="*/ 0 h 1202063"/>
                <a:gd name="connsiteX1" fmla="*/ 581420 w 582904"/>
                <a:gd name="connsiteY1" fmla="*/ 271616 h 1202063"/>
                <a:gd name="connsiteX2" fmla="*/ 542301 w 582904"/>
                <a:gd name="connsiteY2" fmla="*/ 423479 h 1202063"/>
                <a:gd name="connsiteX3" fmla="*/ 521076 w 582904"/>
                <a:gd name="connsiteY3" fmla="*/ 453984 h 1202063"/>
                <a:gd name="connsiteX4" fmla="*/ 537007 w 582904"/>
                <a:gd name="connsiteY4" fmla="*/ 497271 h 1202063"/>
                <a:gd name="connsiteX5" fmla="*/ 528500 w 582904"/>
                <a:gd name="connsiteY5" fmla="*/ 792449 h 1202063"/>
                <a:gd name="connsiteX6" fmla="*/ 508011 w 582904"/>
                <a:gd name="connsiteY6" fmla="*/ 816462 h 1202063"/>
                <a:gd name="connsiteX7" fmla="*/ 489925 w 582904"/>
                <a:gd name="connsiteY7" fmla="*/ 825915 h 1202063"/>
                <a:gd name="connsiteX8" fmla="*/ 484987 w 582904"/>
                <a:gd name="connsiteY8" fmla="*/ 830225 h 1202063"/>
                <a:gd name="connsiteX9" fmla="*/ 271109 w 582904"/>
                <a:gd name="connsiteY9" fmla="*/ 884109 h 1202063"/>
                <a:gd name="connsiteX10" fmla="*/ 215460 w 582904"/>
                <a:gd name="connsiteY10" fmla="*/ 878785 h 1202063"/>
                <a:gd name="connsiteX11" fmla="*/ 235811 w 582904"/>
                <a:gd name="connsiteY11" fmla="*/ 919834 h 1202063"/>
                <a:gd name="connsiteX12" fmla="*/ 152366 w 582904"/>
                <a:gd name="connsiteY12" fmla="*/ 1201795 h 1202063"/>
                <a:gd name="connsiteX13" fmla="*/ 94065 w 582904"/>
                <a:gd name="connsiteY13" fmla="*/ 959560 h 1202063"/>
                <a:gd name="connsiteX14" fmla="*/ 24309 w 582904"/>
                <a:gd name="connsiteY14" fmla="*/ 723878 h 1202063"/>
                <a:gd name="connsiteX15" fmla="*/ 27117 w 582904"/>
                <a:gd name="connsiteY15" fmla="*/ 723985 h 1202063"/>
                <a:gd name="connsiteX16" fmla="*/ 18016 w 582904"/>
                <a:gd name="connsiteY16" fmla="*/ 719309 h 1202063"/>
                <a:gd name="connsiteX17" fmla="*/ 296266 w 582904"/>
                <a:gd name="connsiteY17" fmla="*/ 642082 h 1202063"/>
                <a:gd name="connsiteX18" fmla="*/ 269365 w 582904"/>
                <a:gd name="connsiteY18" fmla="*/ 568986 h 1202063"/>
                <a:gd name="connsiteX19" fmla="*/ 260987 w 582904"/>
                <a:gd name="connsiteY19" fmla="*/ 520458 h 1202063"/>
                <a:gd name="connsiteX20" fmla="*/ 224298 w 582904"/>
                <a:gd name="connsiteY20" fmla="*/ 496844 h 1202063"/>
                <a:gd name="connsiteX21" fmla="*/ 123310 w 58290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280726 w 567364"/>
                <a:gd name="connsiteY15" fmla="*/ 642082 h 1202063"/>
                <a:gd name="connsiteX16" fmla="*/ 253825 w 567364"/>
                <a:gd name="connsiteY16" fmla="*/ 568986 h 1202063"/>
                <a:gd name="connsiteX17" fmla="*/ 245447 w 567364"/>
                <a:gd name="connsiteY17" fmla="*/ 520458 h 1202063"/>
                <a:gd name="connsiteX18" fmla="*/ 208758 w 567364"/>
                <a:gd name="connsiteY18" fmla="*/ 496844 h 1202063"/>
                <a:gd name="connsiteX19" fmla="*/ 107770 w 567364"/>
                <a:gd name="connsiteY19" fmla="*/ 271616 h 1202063"/>
                <a:gd name="connsiteX0" fmla="*/ 343312 w 573851"/>
                <a:gd name="connsiteY0" fmla="*/ 0 h 1202063"/>
                <a:gd name="connsiteX1" fmla="*/ 572367 w 573851"/>
                <a:gd name="connsiteY1" fmla="*/ 271616 h 1202063"/>
                <a:gd name="connsiteX2" fmla="*/ 533248 w 573851"/>
                <a:gd name="connsiteY2" fmla="*/ 423479 h 1202063"/>
                <a:gd name="connsiteX3" fmla="*/ 512023 w 573851"/>
                <a:gd name="connsiteY3" fmla="*/ 453984 h 1202063"/>
                <a:gd name="connsiteX4" fmla="*/ 527954 w 573851"/>
                <a:gd name="connsiteY4" fmla="*/ 497271 h 1202063"/>
                <a:gd name="connsiteX5" fmla="*/ 519447 w 573851"/>
                <a:gd name="connsiteY5" fmla="*/ 792449 h 1202063"/>
                <a:gd name="connsiteX6" fmla="*/ 498958 w 573851"/>
                <a:gd name="connsiteY6" fmla="*/ 816462 h 1202063"/>
                <a:gd name="connsiteX7" fmla="*/ 480872 w 573851"/>
                <a:gd name="connsiteY7" fmla="*/ 825915 h 1202063"/>
                <a:gd name="connsiteX8" fmla="*/ 475934 w 573851"/>
                <a:gd name="connsiteY8" fmla="*/ 830225 h 1202063"/>
                <a:gd name="connsiteX9" fmla="*/ 262056 w 573851"/>
                <a:gd name="connsiteY9" fmla="*/ 884109 h 1202063"/>
                <a:gd name="connsiteX10" fmla="*/ 206407 w 573851"/>
                <a:gd name="connsiteY10" fmla="*/ 878785 h 1202063"/>
                <a:gd name="connsiteX11" fmla="*/ 226758 w 573851"/>
                <a:gd name="connsiteY11" fmla="*/ 919834 h 1202063"/>
                <a:gd name="connsiteX12" fmla="*/ 143313 w 573851"/>
                <a:gd name="connsiteY12" fmla="*/ 1201795 h 1202063"/>
                <a:gd name="connsiteX13" fmla="*/ 85012 w 573851"/>
                <a:gd name="connsiteY13" fmla="*/ 959560 h 1202063"/>
                <a:gd name="connsiteX14" fmla="*/ 15256 w 573851"/>
                <a:gd name="connsiteY14" fmla="*/ 723878 h 1202063"/>
                <a:gd name="connsiteX15" fmla="*/ 287213 w 573851"/>
                <a:gd name="connsiteY15" fmla="*/ 642082 h 1202063"/>
                <a:gd name="connsiteX16" fmla="*/ 260312 w 573851"/>
                <a:gd name="connsiteY16" fmla="*/ 568986 h 1202063"/>
                <a:gd name="connsiteX17" fmla="*/ 251934 w 573851"/>
                <a:gd name="connsiteY17" fmla="*/ 520458 h 1202063"/>
                <a:gd name="connsiteX18" fmla="*/ 215245 w 573851"/>
                <a:gd name="connsiteY18" fmla="*/ 496844 h 1202063"/>
                <a:gd name="connsiteX19" fmla="*/ 114257 w 573851"/>
                <a:gd name="connsiteY19" fmla="*/ 271616 h 1202063"/>
                <a:gd name="connsiteX0" fmla="*/ 343312 w 573851"/>
                <a:gd name="connsiteY0" fmla="*/ 0 h 1202063"/>
                <a:gd name="connsiteX1" fmla="*/ 572367 w 573851"/>
                <a:gd name="connsiteY1" fmla="*/ 271616 h 1202063"/>
                <a:gd name="connsiteX2" fmla="*/ 533248 w 573851"/>
                <a:gd name="connsiteY2" fmla="*/ 423479 h 1202063"/>
                <a:gd name="connsiteX3" fmla="*/ 512023 w 573851"/>
                <a:gd name="connsiteY3" fmla="*/ 453984 h 1202063"/>
                <a:gd name="connsiteX4" fmla="*/ 527954 w 573851"/>
                <a:gd name="connsiteY4" fmla="*/ 497271 h 1202063"/>
                <a:gd name="connsiteX5" fmla="*/ 519447 w 573851"/>
                <a:gd name="connsiteY5" fmla="*/ 792449 h 1202063"/>
                <a:gd name="connsiteX6" fmla="*/ 498958 w 573851"/>
                <a:gd name="connsiteY6" fmla="*/ 816462 h 1202063"/>
                <a:gd name="connsiteX7" fmla="*/ 480872 w 573851"/>
                <a:gd name="connsiteY7" fmla="*/ 825915 h 1202063"/>
                <a:gd name="connsiteX8" fmla="*/ 475934 w 573851"/>
                <a:gd name="connsiteY8" fmla="*/ 830225 h 1202063"/>
                <a:gd name="connsiteX9" fmla="*/ 262056 w 573851"/>
                <a:gd name="connsiteY9" fmla="*/ 884109 h 1202063"/>
                <a:gd name="connsiteX10" fmla="*/ 206407 w 573851"/>
                <a:gd name="connsiteY10" fmla="*/ 878785 h 1202063"/>
                <a:gd name="connsiteX11" fmla="*/ 226758 w 573851"/>
                <a:gd name="connsiteY11" fmla="*/ 919834 h 1202063"/>
                <a:gd name="connsiteX12" fmla="*/ 143313 w 573851"/>
                <a:gd name="connsiteY12" fmla="*/ 1201795 h 1202063"/>
                <a:gd name="connsiteX13" fmla="*/ 85012 w 573851"/>
                <a:gd name="connsiteY13" fmla="*/ 959560 h 1202063"/>
                <a:gd name="connsiteX14" fmla="*/ 15256 w 573851"/>
                <a:gd name="connsiteY14" fmla="*/ 723878 h 1202063"/>
                <a:gd name="connsiteX15" fmla="*/ 287213 w 573851"/>
                <a:gd name="connsiteY15" fmla="*/ 642082 h 1202063"/>
                <a:gd name="connsiteX16" fmla="*/ 260312 w 573851"/>
                <a:gd name="connsiteY16" fmla="*/ 568986 h 1202063"/>
                <a:gd name="connsiteX17" fmla="*/ 251934 w 573851"/>
                <a:gd name="connsiteY17" fmla="*/ 520458 h 1202063"/>
                <a:gd name="connsiteX18" fmla="*/ 215245 w 573851"/>
                <a:gd name="connsiteY18" fmla="*/ 496844 h 1202063"/>
                <a:gd name="connsiteX19" fmla="*/ 114257 w 573851"/>
                <a:gd name="connsiteY19" fmla="*/ 271616 h 1202063"/>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480872 w 573851"/>
                <a:gd name="connsiteY7" fmla="*/ 825915 h 1201919"/>
                <a:gd name="connsiteX8" fmla="*/ 475934 w 573851"/>
                <a:gd name="connsiteY8" fmla="*/ 830225 h 1201919"/>
                <a:gd name="connsiteX9" fmla="*/ 262056 w 573851"/>
                <a:gd name="connsiteY9" fmla="*/ 884109 h 1201919"/>
                <a:gd name="connsiteX10" fmla="*/ 206407 w 573851"/>
                <a:gd name="connsiteY10" fmla="*/ 878785 h 1201919"/>
                <a:gd name="connsiteX11" fmla="*/ 226758 w 573851"/>
                <a:gd name="connsiteY11" fmla="*/ 919834 h 1201919"/>
                <a:gd name="connsiteX12" fmla="*/ 143313 w 573851"/>
                <a:gd name="connsiteY12" fmla="*/ 1201795 h 1201919"/>
                <a:gd name="connsiteX13" fmla="*/ 85012 w 573851"/>
                <a:gd name="connsiteY13" fmla="*/ 959560 h 1201919"/>
                <a:gd name="connsiteX14" fmla="*/ 15256 w 573851"/>
                <a:gd name="connsiteY14" fmla="*/ 723878 h 1201919"/>
                <a:gd name="connsiteX15" fmla="*/ 287213 w 573851"/>
                <a:gd name="connsiteY15" fmla="*/ 642082 h 1201919"/>
                <a:gd name="connsiteX16" fmla="*/ 260312 w 573851"/>
                <a:gd name="connsiteY16" fmla="*/ 568986 h 1201919"/>
                <a:gd name="connsiteX17" fmla="*/ 251934 w 573851"/>
                <a:gd name="connsiteY17" fmla="*/ 520458 h 1201919"/>
                <a:gd name="connsiteX18" fmla="*/ 215245 w 573851"/>
                <a:gd name="connsiteY18" fmla="*/ 496844 h 1201919"/>
                <a:gd name="connsiteX19" fmla="*/ 114257 w 573851"/>
                <a:gd name="connsiteY19"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480872 w 573851"/>
                <a:gd name="connsiteY7" fmla="*/ 825915 h 1201919"/>
                <a:gd name="connsiteX8" fmla="*/ 262056 w 573851"/>
                <a:gd name="connsiteY8" fmla="*/ 884109 h 1201919"/>
                <a:gd name="connsiteX9" fmla="*/ 206407 w 573851"/>
                <a:gd name="connsiteY9" fmla="*/ 878785 h 1201919"/>
                <a:gd name="connsiteX10" fmla="*/ 226758 w 573851"/>
                <a:gd name="connsiteY10" fmla="*/ 919834 h 1201919"/>
                <a:gd name="connsiteX11" fmla="*/ 143313 w 573851"/>
                <a:gd name="connsiteY11" fmla="*/ 1201795 h 1201919"/>
                <a:gd name="connsiteX12" fmla="*/ 85012 w 573851"/>
                <a:gd name="connsiteY12" fmla="*/ 959560 h 1201919"/>
                <a:gd name="connsiteX13" fmla="*/ 15256 w 573851"/>
                <a:gd name="connsiteY13" fmla="*/ 723878 h 1201919"/>
                <a:gd name="connsiteX14" fmla="*/ 287213 w 573851"/>
                <a:gd name="connsiteY14" fmla="*/ 642082 h 1201919"/>
                <a:gd name="connsiteX15" fmla="*/ 260312 w 573851"/>
                <a:gd name="connsiteY15" fmla="*/ 568986 h 1201919"/>
                <a:gd name="connsiteX16" fmla="*/ 251934 w 573851"/>
                <a:gd name="connsiteY16" fmla="*/ 520458 h 1201919"/>
                <a:gd name="connsiteX17" fmla="*/ 215245 w 573851"/>
                <a:gd name="connsiteY17" fmla="*/ 496844 h 1201919"/>
                <a:gd name="connsiteX18" fmla="*/ 114257 w 573851"/>
                <a:gd name="connsiteY18"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262056 w 573851"/>
                <a:gd name="connsiteY7" fmla="*/ 884109 h 1201919"/>
                <a:gd name="connsiteX8" fmla="*/ 206407 w 573851"/>
                <a:gd name="connsiteY8" fmla="*/ 878785 h 1201919"/>
                <a:gd name="connsiteX9" fmla="*/ 226758 w 573851"/>
                <a:gd name="connsiteY9" fmla="*/ 919834 h 1201919"/>
                <a:gd name="connsiteX10" fmla="*/ 143313 w 573851"/>
                <a:gd name="connsiteY10" fmla="*/ 1201795 h 1201919"/>
                <a:gd name="connsiteX11" fmla="*/ 85012 w 573851"/>
                <a:gd name="connsiteY11" fmla="*/ 959560 h 1201919"/>
                <a:gd name="connsiteX12" fmla="*/ 15256 w 573851"/>
                <a:gd name="connsiteY12" fmla="*/ 723878 h 1201919"/>
                <a:gd name="connsiteX13" fmla="*/ 287213 w 573851"/>
                <a:gd name="connsiteY13" fmla="*/ 642082 h 1201919"/>
                <a:gd name="connsiteX14" fmla="*/ 260312 w 573851"/>
                <a:gd name="connsiteY14" fmla="*/ 568986 h 1201919"/>
                <a:gd name="connsiteX15" fmla="*/ 251934 w 573851"/>
                <a:gd name="connsiteY15" fmla="*/ 520458 h 1201919"/>
                <a:gd name="connsiteX16" fmla="*/ 215245 w 573851"/>
                <a:gd name="connsiteY16" fmla="*/ 496844 h 1201919"/>
                <a:gd name="connsiteX17" fmla="*/ 114257 w 573851"/>
                <a:gd name="connsiteY17"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206407 w 573851"/>
                <a:gd name="connsiteY7" fmla="*/ 878785 h 1201919"/>
                <a:gd name="connsiteX8" fmla="*/ 226758 w 573851"/>
                <a:gd name="connsiteY8" fmla="*/ 919834 h 1201919"/>
                <a:gd name="connsiteX9" fmla="*/ 143313 w 573851"/>
                <a:gd name="connsiteY9" fmla="*/ 1201795 h 1201919"/>
                <a:gd name="connsiteX10" fmla="*/ 85012 w 573851"/>
                <a:gd name="connsiteY10" fmla="*/ 959560 h 1201919"/>
                <a:gd name="connsiteX11" fmla="*/ 15256 w 573851"/>
                <a:gd name="connsiteY11" fmla="*/ 723878 h 1201919"/>
                <a:gd name="connsiteX12" fmla="*/ 287213 w 573851"/>
                <a:gd name="connsiteY12" fmla="*/ 642082 h 1201919"/>
                <a:gd name="connsiteX13" fmla="*/ 260312 w 573851"/>
                <a:gd name="connsiteY13" fmla="*/ 568986 h 1201919"/>
                <a:gd name="connsiteX14" fmla="*/ 251934 w 573851"/>
                <a:gd name="connsiteY14" fmla="*/ 520458 h 1201919"/>
                <a:gd name="connsiteX15" fmla="*/ 215245 w 573851"/>
                <a:gd name="connsiteY15" fmla="*/ 496844 h 1201919"/>
                <a:gd name="connsiteX16" fmla="*/ 114257 w 573851"/>
                <a:gd name="connsiteY16"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206407 w 573851"/>
                <a:gd name="connsiteY6" fmla="*/ 878785 h 1201919"/>
                <a:gd name="connsiteX7" fmla="*/ 226758 w 573851"/>
                <a:gd name="connsiteY7" fmla="*/ 919834 h 1201919"/>
                <a:gd name="connsiteX8" fmla="*/ 143313 w 573851"/>
                <a:gd name="connsiteY8" fmla="*/ 1201795 h 1201919"/>
                <a:gd name="connsiteX9" fmla="*/ 85012 w 573851"/>
                <a:gd name="connsiteY9" fmla="*/ 959560 h 1201919"/>
                <a:gd name="connsiteX10" fmla="*/ 15256 w 573851"/>
                <a:gd name="connsiteY10" fmla="*/ 723878 h 1201919"/>
                <a:gd name="connsiteX11" fmla="*/ 287213 w 573851"/>
                <a:gd name="connsiteY11" fmla="*/ 642082 h 1201919"/>
                <a:gd name="connsiteX12" fmla="*/ 260312 w 573851"/>
                <a:gd name="connsiteY12" fmla="*/ 568986 h 1201919"/>
                <a:gd name="connsiteX13" fmla="*/ 251934 w 573851"/>
                <a:gd name="connsiteY13" fmla="*/ 520458 h 1201919"/>
                <a:gd name="connsiteX14" fmla="*/ 215245 w 573851"/>
                <a:gd name="connsiteY14" fmla="*/ 496844 h 1201919"/>
                <a:gd name="connsiteX15" fmla="*/ 114257 w 573851"/>
                <a:gd name="connsiteY15"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206407 w 573851"/>
                <a:gd name="connsiteY6" fmla="*/ 878785 h 1201919"/>
                <a:gd name="connsiteX7" fmla="*/ 226758 w 573851"/>
                <a:gd name="connsiteY7" fmla="*/ 919834 h 1201919"/>
                <a:gd name="connsiteX8" fmla="*/ 143313 w 573851"/>
                <a:gd name="connsiteY8" fmla="*/ 1201795 h 1201919"/>
                <a:gd name="connsiteX9" fmla="*/ 85012 w 573851"/>
                <a:gd name="connsiteY9" fmla="*/ 959560 h 1201919"/>
                <a:gd name="connsiteX10" fmla="*/ 15256 w 573851"/>
                <a:gd name="connsiteY10" fmla="*/ 723878 h 1201919"/>
                <a:gd name="connsiteX11" fmla="*/ 287213 w 573851"/>
                <a:gd name="connsiteY11" fmla="*/ 642082 h 1201919"/>
                <a:gd name="connsiteX12" fmla="*/ 260312 w 573851"/>
                <a:gd name="connsiteY12" fmla="*/ 568986 h 1201919"/>
                <a:gd name="connsiteX13" fmla="*/ 251934 w 573851"/>
                <a:gd name="connsiteY13" fmla="*/ 520458 h 1201919"/>
                <a:gd name="connsiteX14" fmla="*/ 215245 w 573851"/>
                <a:gd name="connsiteY14" fmla="*/ 496844 h 1201919"/>
                <a:gd name="connsiteX15" fmla="*/ 114257 w 573851"/>
                <a:gd name="connsiteY15" fmla="*/ 271616 h 1201919"/>
                <a:gd name="connsiteX0" fmla="*/ 343312 w 573851"/>
                <a:gd name="connsiteY0" fmla="*/ 0 h 1202347"/>
                <a:gd name="connsiteX1" fmla="*/ 572367 w 573851"/>
                <a:gd name="connsiteY1" fmla="*/ 271616 h 1202347"/>
                <a:gd name="connsiteX2" fmla="*/ 533248 w 573851"/>
                <a:gd name="connsiteY2" fmla="*/ 423479 h 1202347"/>
                <a:gd name="connsiteX3" fmla="*/ 512023 w 573851"/>
                <a:gd name="connsiteY3" fmla="*/ 453984 h 1202347"/>
                <a:gd name="connsiteX4" fmla="*/ 527954 w 573851"/>
                <a:gd name="connsiteY4" fmla="*/ 497271 h 1202347"/>
                <a:gd name="connsiteX5" fmla="*/ 519447 w 573851"/>
                <a:gd name="connsiteY5" fmla="*/ 792449 h 1202347"/>
                <a:gd name="connsiteX6" fmla="*/ 206407 w 573851"/>
                <a:gd name="connsiteY6" fmla="*/ 878785 h 1202347"/>
                <a:gd name="connsiteX7" fmla="*/ 213085 w 573851"/>
                <a:gd name="connsiteY7" fmla="*/ 1005428 h 1202347"/>
                <a:gd name="connsiteX8" fmla="*/ 143313 w 573851"/>
                <a:gd name="connsiteY8" fmla="*/ 1201795 h 1202347"/>
                <a:gd name="connsiteX9" fmla="*/ 85012 w 573851"/>
                <a:gd name="connsiteY9" fmla="*/ 959560 h 1202347"/>
                <a:gd name="connsiteX10" fmla="*/ 15256 w 573851"/>
                <a:gd name="connsiteY10" fmla="*/ 723878 h 1202347"/>
                <a:gd name="connsiteX11" fmla="*/ 287213 w 573851"/>
                <a:gd name="connsiteY11" fmla="*/ 642082 h 1202347"/>
                <a:gd name="connsiteX12" fmla="*/ 260312 w 573851"/>
                <a:gd name="connsiteY12" fmla="*/ 568986 h 1202347"/>
                <a:gd name="connsiteX13" fmla="*/ 251934 w 573851"/>
                <a:gd name="connsiteY13" fmla="*/ 520458 h 1202347"/>
                <a:gd name="connsiteX14" fmla="*/ 215245 w 573851"/>
                <a:gd name="connsiteY14" fmla="*/ 496844 h 1202347"/>
                <a:gd name="connsiteX15" fmla="*/ 114257 w 573851"/>
                <a:gd name="connsiteY15" fmla="*/ 271616 h 1202347"/>
                <a:gd name="connsiteX0" fmla="*/ 343312 w 573851"/>
                <a:gd name="connsiteY0" fmla="*/ 0 h 1202347"/>
                <a:gd name="connsiteX1" fmla="*/ 572367 w 573851"/>
                <a:gd name="connsiteY1" fmla="*/ 271616 h 1202347"/>
                <a:gd name="connsiteX2" fmla="*/ 533248 w 573851"/>
                <a:gd name="connsiteY2" fmla="*/ 423479 h 1202347"/>
                <a:gd name="connsiteX3" fmla="*/ 512023 w 573851"/>
                <a:gd name="connsiteY3" fmla="*/ 453984 h 1202347"/>
                <a:gd name="connsiteX4" fmla="*/ 527954 w 573851"/>
                <a:gd name="connsiteY4" fmla="*/ 497271 h 1202347"/>
                <a:gd name="connsiteX5" fmla="*/ 519447 w 573851"/>
                <a:gd name="connsiteY5" fmla="*/ 792449 h 1202347"/>
                <a:gd name="connsiteX6" fmla="*/ 187847 w 573851"/>
                <a:gd name="connsiteY6" fmla="*/ 868070 h 1202347"/>
                <a:gd name="connsiteX7" fmla="*/ 213085 w 573851"/>
                <a:gd name="connsiteY7" fmla="*/ 1005428 h 1202347"/>
                <a:gd name="connsiteX8" fmla="*/ 143313 w 573851"/>
                <a:gd name="connsiteY8" fmla="*/ 1201795 h 1202347"/>
                <a:gd name="connsiteX9" fmla="*/ 85012 w 573851"/>
                <a:gd name="connsiteY9" fmla="*/ 959560 h 1202347"/>
                <a:gd name="connsiteX10" fmla="*/ 15256 w 573851"/>
                <a:gd name="connsiteY10" fmla="*/ 723878 h 1202347"/>
                <a:gd name="connsiteX11" fmla="*/ 287213 w 573851"/>
                <a:gd name="connsiteY11" fmla="*/ 642082 h 1202347"/>
                <a:gd name="connsiteX12" fmla="*/ 260312 w 573851"/>
                <a:gd name="connsiteY12" fmla="*/ 568986 h 1202347"/>
                <a:gd name="connsiteX13" fmla="*/ 251934 w 573851"/>
                <a:gd name="connsiteY13" fmla="*/ 520458 h 1202347"/>
                <a:gd name="connsiteX14" fmla="*/ 215245 w 573851"/>
                <a:gd name="connsiteY14" fmla="*/ 496844 h 1202347"/>
                <a:gd name="connsiteX15" fmla="*/ 114257 w 573851"/>
                <a:gd name="connsiteY15" fmla="*/ 271616 h 1202347"/>
                <a:gd name="connsiteX0" fmla="*/ 343312 w 573851"/>
                <a:gd name="connsiteY0" fmla="*/ 0 h 1202715"/>
                <a:gd name="connsiteX1" fmla="*/ 572367 w 573851"/>
                <a:gd name="connsiteY1" fmla="*/ 271616 h 1202715"/>
                <a:gd name="connsiteX2" fmla="*/ 533248 w 573851"/>
                <a:gd name="connsiteY2" fmla="*/ 423479 h 1202715"/>
                <a:gd name="connsiteX3" fmla="*/ 512023 w 573851"/>
                <a:gd name="connsiteY3" fmla="*/ 453984 h 1202715"/>
                <a:gd name="connsiteX4" fmla="*/ 527954 w 573851"/>
                <a:gd name="connsiteY4" fmla="*/ 497271 h 1202715"/>
                <a:gd name="connsiteX5" fmla="*/ 519447 w 573851"/>
                <a:gd name="connsiteY5" fmla="*/ 792449 h 1202715"/>
                <a:gd name="connsiteX6" fmla="*/ 187847 w 573851"/>
                <a:gd name="connsiteY6" fmla="*/ 868070 h 1202715"/>
                <a:gd name="connsiteX7" fmla="*/ 231644 w 573851"/>
                <a:gd name="connsiteY7" fmla="*/ 1016144 h 1202715"/>
                <a:gd name="connsiteX8" fmla="*/ 143313 w 573851"/>
                <a:gd name="connsiteY8" fmla="*/ 1201795 h 1202715"/>
                <a:gd name="connsiteX9" fmla="*/ 85012 w 573851"/>
                <a:gd name="connsiteY9" fmla="*/ 959560 h 1202715"/>
                <a:gd name="connsiteX10" fmla="*/ 15256 w 573851"/>
                <a:gd name="connsiteY10" fmla="*/ 723878 h 1202715"/>
                <a:gd name="connsiteX11" fmla="*/ 287213 w 573851"/>
                <a:gd name="connsiteY11" fmla="*/ 642082 h 1202715"/>
                <a:gd name="connsiteX12" fmla="*/ 260312 w 573851"/>
                <a:gd name="connsiteY12" fmla="*/ 568986 h 1202715"/>
                <a:gd name="connsiteX13" fmla="*/ 251934 w 573851"/>
                <a:gd name="connsiteY13" fmla="*/ 520458 h 1202715"/>
                <a:gd name="connsiteX14" fmla="*/ 215245 w 573851"/>
                <a:gd name="connsiteY14" fmla="*/ 496844 h 1202715"/>
                <a:gd name="connsiteX15" fmla="*/ 114257 w 573851"/>
                <a:gd name="connsiteY15" fmla="*/ 271616 h 1202715"/>
                <a:gd name="connsiteX0" fmla="*/ 343312 w 573851"/>
                <a:gd name="connsiteY0" fmla="*/ 0 h 1202676"/>
                <a:gd name="connsiteX1" fmla="*/ 572367 w 573851"/>
                <a:gd name="connsiteY1" fmla="*/ 271616 h 1202676"/>
                <a:gd name="connsiteX2" fmla="*/ 533248 w 573851"/>
                <a:gd name="connsiteY2" fmla="*/ 423479 h 1202676"/>
                <a:gd name="connsiteX3" fmla="*/ 512023 w 573851"/>
                <a:gd name="connsiteY3" fmla="*/ 453984 h 1202676"/>
                <a:gd name="connsiteX4" fmla="*/ 527954 w 573851"/>
                <a:gd name="connsiteY4" fmla="*/ 497271 h 1202676"/>
                <a:gd name="connsiteX5" fmla="*/ 519447 w 573851"/>
                <a:gd name="connsiteY5" fmla="*/ 792449 h 1202676"/>
                <a:gd name="connsiteX6" fmla="*/ 187847 w 573851"/>
                <a:gd name="connsiteY6" fmla="*/ 868070 h 1202676"/>
                <a:gd name="connsiteX7" fmla="*/ 231644 w 573851"/>
                <a:gd name="connsiteY7" fmla="*/ 1016144 h 1202676"/>
                <a:gd name="connsiteX8" fmla="*/ 143313 w 573851"/>
                <a:gd name="connsiteY8" fmla="*/ 1201795 h 1202676"/>
                <a:gd name="connsiteX9" fmla="*/ 85012 w 573851"/>
                <a:gd name="connsiteY9" fmla="*/ 959560 h 1202676"/>
                <a:gd name="connsiteX10" fmla="*/ 15256 w 573851"/>
                <a:gd name="connsiteY10" fmla="*/ 723878 h 1202676"/>
                <a:gd name="connsiteX11" fmla="*/ 287213 w 573851"/>
                <a:gd name="connsiteY11" fmla="*/ 642082 h 1202676"/>
                <a:gd name="connsiteX12" fmla="*/ 260312 w 573851"/>
                <a:gd name="connsiteY12" fmla="*/ 568986 h 1202676"/>
                <a:gd name="connsiteX13" fmla="*/ 251934 w 573851"/>
                <a:gd name="connsiteY13" fmla="*/ 520458 h 1202676"/>
                <a:gd name="connsiteX14" fmla="*/ 215245 w 573851"/>
                <a:gd name="connsiteY14" fmla="*/ 496844 h 1202676"/>
                <a:gd name="connsiteX15" fmla="*/ 114257 w 573851"/>
                <a:gd name="connsiteY15" fmla="*/ 271616 h 1202676"/>
                <a:gd name="connsiteX0" fmla="*/ 343312 w 581747"/>
                <a:gd name="connsiteY0" fmla="*/ 0 h 1202676"/>
                <a:gd name="connsiteX1" fmla="*/ 580320 w 581747"/>
                <a:gd name="connsiteY1" fmla="*/ 210216 h 1202676"/>
                <a:gd name="connsiteX2" fmla="*/ 533248 w 581747"/>
                <a:gd name="connsiteY2" fmla="*/ 423479 h 1202676"/>
                <a:gd name="connsiteX3" fmla="*/ 512023 w 581747"/>
                <a:gd name="connsiteY3" fmla="*/ 453984 h 1202676"/>
                <a:gd name="connsiteX4" fmla="*/ 527954 w 581747"/>
                <a:gd name="connsiteY4" fmla="*/ 497271 h 1202676"/>
                <a:gd name="connsiteX5" fmla="*/ 519447 w 581747"/>
                <a:gd name="connsiteY5" fmla="*/ 792449 h 1202676"/>
                <a:gd name="connsiteX6" fmla="*/ 187847 w 581747"/>
                <a:gd name="connsiteY6" fmla="*/ 868070 h 1202676"/>
                <a:gd name="connsiteX7" fmla="*/ 231644 w 581747"/>
                <a:gd name="connsiteY7" fmla="*/ 1016144 h 1202676"/>
                <a:gd name="connsiteX8" fmla="*/ 143313 w 581747"/>
                <a:gd name="connsiteY8" fmla="*/ 1201795 h 1202676"/>
                <a:gd name="connsiteX9" fmla="*/ 85012 w 581747"/>
                <a:gd name="connsiteY9" fmla="*/ 959560 h 1202676"/>
                <a:gd name="connsiteX10" fmla="*/ 15256 w 581747"/>
                <a:gd name="connsiteY10" fmla="*/ 723878 h 1202676"/>
                <a:gd name="connsiteX11" fmla="*/ 287213 w 581747"/>
                <a:gd name="connsiteY11" fmla="*/ 642082 h 1202676"/>
                <a:gd name="connsiteX12" fmla="*/ 260312 w 581747"/>
                <a:gd name="connsiteY12" fmla="*/ 568986 h 1202676"/>
                <a:gd name="connsiteX13" fmla="*/ 251934 w 581747"/>
                <a:gd name="connsiteY13" fmla="*/ 520458 h 1202676"/>
                <a:gd name="connsiteX14" fmla="*/ 215245 w 581747"/>
                <a:gd name="connsiteY14" fmla="*/ 496844 h 1202676"/>
                <a:gd name="connsiteX15" fmla="*/ 114257 w 581747"/>
                <a:gd name="connsiteY15" fmla="*/ 271616 h 1202676"/>
                <a:gd name="connsiteX0" fmla="*/ 343312 w 569698"/>
                <a:gd name="connsiteY0" fmla="*/ 0 h 1202676"/>
                <a:gd name="connsiteX1" fmla="*/ 568181 w 569698"/>
                <a:gd name="connsiteY1" fmla="*/ 216955 h 1202676"/>
                <a:gd name="connsiteX2" fmla="*/ 533248 w 569698"/>
                <a:gd name="connsiteY2" fmla="*/ 423479 h 1202676"/>
                <a:gd name="connsiteX3" fmla="*/ 512023 w 569698"/>
                <a:gd name="connsiteY3" fmla="*/ 453984 h 1202676"/>
                <a:gd name="connsiteX4" fmla="*/ 527954 w 569698"/>
                <a:gd name="connsiteY4" fmla="*/ 497271 h 1202676"/>
                <a:gd name="connsiteX5" fmla="*/ 519447 w 569698"/>
                <a:gd name="connsiteY5" fmla="*/ 792449 h 1202676"/>
                <a:gd name="connsiteX6" fmla="*/ 187847 w 569698"/>
                <a:gd name="connsiteY6" fmla="*/ 868070 h 1202676"/>
                <a:gd name="connsiteX7" fmla="*/ 231644 w 569698"/>
                <a:gd name="connsiteY7" fmla="*/ 1016144 h 1202676"/>
                <a:gd name="connsiteX8" fmla="*/ 143313 w 569698"/>
                <a:gd name="connsiteY8" fmla="*/ 1201795 h 1202676"/>
                <a:gd name="connsiteX9" fmla="*/ 85012 w 569698"/>
                <a:gd name="connsiteY9" fmla="*/ 959560 h 1202676"/>
                <a:gd name="connsiteX10" fmla="*/ 15256 w 569698"/>
                <a:gd name="connsiteY10" fmla="*/ 723878 h 1202676"/>
                <a:gd name="connsiteX11" fmla="*/ 287213 w 569698"/>
                <a:gd name="connsiteY11" fmla="*/ 642082 h 1202676"/>
                <a:gd name="connsiteX12" fmla="*/ 260312 w 569698"/>
                <a:gd name="connsiteY12" fmla="*/ 568986 h 1202676"/>
                <a:gd name="connsiteX13" fmla="*/ 251934 w 569698"/>
                <a:gd name="connsiteY13" fmla="*/ 520458 h 1202676"/>
                <a:gd name="connsiteX14" fmla="*/ 215245 w 569698"/>
                <a:gd name="connsiteY14" fmla="*/ 496844 h 1202676"/>
                <a:gd name="connsiteX15" fmla="*/ 114257 w 569698"/>
                <a:gd name="connsiteY15" fmla="*/ 271616 h 1202676"/>
                <a:gd name="connsiteX0" fmla="*/ 343312 w 580978"/>
                <a:gd name="connsiteY0" fmla="*/ 0 h 1202676"/>
                <a:gd name="connsiteX1" fmla="*/ 568181 w 580978"/>
                <a:gd name="connsiteY1" fmla="*/ 216955 h 1202676"/>
                <a:gd name="connsiteX2" fmla="*/ 533248 w 580978"/>
                <a:gd name="connsiteY2" fmla="*/ 423479 h 1202676"/>
                <a:gd name="connsiteX3" fmla="*/ 512023 w 580978"/>
                <a:gd name="connsiteY3" fmla="*/ 453984 h 1202676"/>
                <a:gd name="connsiteX4" fmla="*/ 527954 w 580978"/>
                <a:gd name="connsiteY4" fmla="*/ 497271 h 1202676"/>
                <a:gd name="connsiteX5" fmla="*/ 519447 w 580978"/>
                <a:gd name="connsiteY5" fmla="*/ 792449 h 1202676"/>
                <a:gd name="connsiteX6" fmla="*/ 187847 w 580978"/>
                <a:gd name="connsiteY6" fmla="*/ 868070 h 1202676"/>
                <a:gd name="connsiteX7" fmla="*/ 231644 w 580978"/>
                <a:gd name="connsiteY7" fmla="*/ 1016144 h 1202676"/>
                <a:gd name="connsiteX8" fmla="*/ 143313 w 580978"/>
                <a:gd name="connsiteY8" fmla="*/ 1201795 h 1202676"/>
                <a:gd name="connsiteX9" fmla="*/ 85012 w 580978"/>
                <a:gd name="connsiteY9" fmla="*/ 959560 h 1202676"/>
                <a:gd name="connsiteX10" fmla="*/ 15256 w 580978"/>
                <a:gd name="connsiteY10" fmla="*/ 723878 h 1202676"/>
                <a:gd name="connsiteX11" fmla="*/ 287213 w 580978"/>
                <a:gd name="connsiteY11" fmla="*/ 642082 h 1202676"/>
                <a:gd name="connsiteX12" fmla="*/ 260312 w 580978"/>
                <a:gd name="connsiteY12" fmla="*/ 568986 h 1202676"/>
                <a:gd name="connsiteX13" fmla="*/ 251934 w 580978"/>
                <a:gd name="connsiteY13" fmla="*/ 520458 h 1202676"/>
                <a:gd name="connsiteX14" fmla="*/ 215245 w 580978"/>
                <a:gd name="connsiteY14" fmla="*/ 496844 h 1202676"/>
                <a:gd name="connsiteX15" fmla="*/ 114257 w 580978"/>
                <a:gd name="connsiteY15" fmla="*/ 271616 h 1202676"/>
                <a:gd name="connsiteX0" fmla="*/ 343312 w 575535"/>
                <a:gd name="connsiteY0" fmla="*/ 0 h 1202676"/>
                <a:gd name="connsiteX1" fmla="*/ 568181 w 575535"/>
                <a:gd name="connsiteY1" fmla="*/ 216955 h 1202676"/>
                <a:gd name="connsiteX2" fmla="*/ 533248 w 575535"/>
                <a:gd name="connsiteY2" fmla="*/ 423479 h 1202676"/>
                <a:gd name="connsiteX3" fmla="*/ 512023 w 575535"/>
                <a:gd name="connsiteY3" fmla="*/ 453984 h 1202676"/>
                <a:gd name="connsiteX4" fmla="*/ 527954 w 575535"/>
                <a:gd name="connsiteY4" fmla="*/ 497271 h 1202676"/>
                <a:gd name="connsiteX5" fmla="*/ 519447 w 575535"/>
                <a:gd name="connsiteY5" fmla="*/ 792449 h 1202676"/>
                <a:gd name="connsiteX6" fmla="*/ 187847 w 575535"/>
                <a:gd name="connsiteY6" fmla="*/ 868070 h 1202676"/>
                <a:gd name="connsiteX7" fmla="*/ 231644 w 575535"/>
                <a:gd name="connsiteY7" fmla="*/ 1016144 h 1202676"/>
                <a:gd name="connsiteX8" fmla="*/ 143313 w 575535"/>
                <a:gd name="connsiteY8" fmla="*/ 1201795 h 1202676"/>
                <a:gd name="connsiteX9" fmla="*/ 85012 w 575535"/>
                <a:gd name="connsiteY9" fmla="*/ 959560 h 1202676"/>
                <a:gd name="connsiteX10" fmla="*/ 15256 w 575535"/>
                <a:gd name="connsiteY10" fmla="*/ 723878 h 1202676"/>
                <a:gd name="connsiteX11" fmla="*/ 287213 w 575535"/>
                <a:gd name="connsiteY11" fmla="*/ 642082 h 1202676"/>
                <a:gd name="connsiteX12" fmla="*/ 260312 w 575535"/>
                <a:gd name="connsiteY12" fmla="*/ 568986 h 1202676"/>
                <a:gd name="connsiteX13" fmla="*/ 251934 w 575535"/>
                <a:gd name="connsiteY13" fmla="*/ 520458 h 1202676"/>
                <a:gd name="connsiteX14" fmla="*/ 215245 w 575535"/>
                <a:gd name="connsiteY14" fmla="*/ 496844 h 1202676"/>
                <a:gd name="connsiteX15" fmla="*/ 114257 w 575535"/>
                <a:gd name="connsiteY15" fmla="*/ 271616 h 1202676"/>
                <a:gd name="connsiteX0" fmla="*/ 338959 w 571182"/>
                <a:gd name="connsiteY0" fmla="*/ 0 h 1202676"/>
                <a:gd name="connsiteX1" fmla="*/ 563828 w 571182"/>
                <a:gd name="connsiteY1" fmla="*/ 216955 h 1202676"/>
                <a:gd name="connsiteX2" fmla="*/ 528895 w 571182"/>
                <a:gd name="connsiteY2" fmla="*/ 423479 h 1202676"/>
                <a:gd name="connsiteX3" fmla="*/ 507670 w 571182"/>
                <a:gd name="connsiteY3" fmla="*/ 453984 h 1202676"/>
                <a:gd name="connsiteX4" fmla="*/ 523601 w 571182"/>
                <a:gd name="connsiteY4" fmla="*/ 497271 h 1202676"/>
                <a:gd name="connsiteX5" fmla="*/ 515094 w 571182"/>
                <a:gd name="connsiteY5" fmla="*/ 792449 h 1202676"/>
                <a:gd name="connsiteX6" fmla="*/ 183494 w 571182"/>
                <a:gd name="connsiteY6" fmla="*/ 868070 h 1202676"/>
                <a:gd name="connsiteX7" fmla="*/ 227291 w 571182"/>
                <a:gd name="connsiteY7" fmla="*/ 1016144 h 1202676"/>
                <a:gd name="connsiteX8" fmla="*/ 138960 w 571182"/>
                <a:gd name="connsiteY8" fmla="*/ 1201795 h 1202676"/>
                <a:gd name="connsiteX9" fmla="*/ 80659 w 571182"/>
                <a:gd name="connsiteY9" fmla="*/ 959560 h 1202676"/>
                <a:gd name="connsiteX10" fmla="*/ 10903 w 571182"/>
                <a:gd name="connsiteY10" fmla="*/ 723878 h 1202676"/>
                <a:gd name="connsiteX11" fmla="*/ 311326 w 571182"/>
                <a:gd name="connsiteY11" fmla="*/ 683266 h 1202676"/>
                <a:gd name="connsiteX12" fmla="*/ 255959 w 571182"/>
                <a:gd name="connsiteY12" fmla="*/ 568986 h 1202676"/>
                <a:gd name="connsiteX13" fmla="*/ 247581 w 571182"/>
                <a:gd name="connsiteY13" fmla="*/ 520458 h 1202676"/>
                <a:gd name="connsiteX14" fmla="*/ 210892 w 571182"/>
                <a:gd name="connsiteY14" fmla="*/ 496844 h 1202676"/>
                <a:gd name="connsiteX15" fmla="*/ 109904 w 571182"/>
                <a:gd name="connsiteY15" fmla="*/ 271616 h 1202676"/>
                <a:gd name="connsiteX0" fmla="*/ 338959 w 571182"/>
                <a:gd name="connsiteY0" fmla="*/ 0 h 1202676"/>
                <a:gd name="connsiteX1" fmla="*/ 563828 w 571182"/>
                <a:gd name="connsiteY1" fmla="*/ 216955 h 1202676"/>
                <a:gd name="connsiteX2" fmla="*/ 528895 w 571182"/>
                <a:gd name="connsiteY2" fmla="*/ 423479 h 1202676"/>
                <a:gd name="connsiteX3" fmla="*/ 507670 w 571182"/>
                <a:gd name="connsiteY3" fmla="*/ 453984 h 1202676"/>
                <a:gd name="connsiteX4" fmla="*/ 523601 w 571182"/>
                <a:gd name="connsiteY4" fmla="*/ 497271 h 1202676"/>
                <a:gd name="connsiteX5" fmla="*/ 515094 w 571182"/>
                <a:gd name="connsiteY5" fmla="*/ 792449 h 1202676"/>
                <a:gd name="connsiteX6" fmla="*/ 183494 w 571182"/>
                <a:gd name="connsiteY6" fmla="*/ 868070 h 1202676"/>
                <a:gd name="connsiteX7" fmla="*/ 227291 w 571182"/>
                <a:gd name="connsiteY7" fmla="*/ 1016144 h 1202676"/>
                <a:gd name="connsiteX8" fmla="*/ 138960 w 571182"/>
                <a:gd name="connsiteY8" fmla="*/ 1201795 h 1202676"/>
                <a:gd name="connsiteX9" fmla="*/ 80659 w 571182"/>
                <a:gd name="connsiteY9" fmla="*/ 959560 h 1202676"/>
                <a:gd name="connsiteX10" fmla="*/ 10903 w 571182"/>
                <a:gd name="connsiteY10" fmla="*/ 723878 h 1202676"/>
                <a:gd name="connsiteX11" fmla="*/ 311326 w 571182"/>
                <a:gd name="connsiteY11" fmla="*/ 683266 h 1202676"/>
                <a:gd name="connsiteX12" fmla="*/ 255959 w 571182"/>
                <a:gd name="connsiteY12" fmla="*/ 568986 h 1202676"/>
                <a:gd name="connsiteX13" fmla="*/ 247581 w 571182"/>
                <a:gd name="connsiteY13" fmla="*/ 520458 h 1202676"/>
                <a:gd name="connsiteX14" fmla="*/ 210892 w 571182"/>
                <a:gd name="connsiteY14" fmla="*/ 496844 h 1202676"/>
                <a:gd name="connsiteX15" fmla="*/ 109904 w 571182"/>
                <a:gd name="connsiteY15" fmla="*/ 271616 h 120267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71182" h="1202676">
                  <a:moveTo>
                    <a:pt x="338959" y="0"/>
                  </a:moveTo>
                  <a:cubicBezTo>
                    <a:pt x="406714" y="26232"/>
                    <a:pt x="541759" y="114697"/>
                    <a:pt x="563828" y="216955"/>
                  </a:cubicBezTo>
                  <a:cubicBezTo>
                    <a:pt x="585897" y="319213"/>
                    <a:pt x="553593" y="380129"/>
                    <a:pt x="528895" y="423479"/>
                  </a:cubicBezTo>
                  <a:lnTo>
                    <a:pt x="507670" y="453984"/>
                  </a:lnTo>
                  <a:lnTo>
                    <a:pt x="523601" y="497271"/>
                  </a:lnTo>
                  <a:cubicBezTo>
                    <a:pt x="556519" y="620121"/>
                    <a:pt x="551061" y="734556"/>
                    <a:pt x="515094" y="792449"/>
                  </a:cubicBezTo>
                  <a:cubicBezTo>
                    <a:pt x="434990" y="906719"/>
                    <a:pt x="232276" y="846839"/>
                    <a:pt x="183494" y="868070"/>
                  </a:cubicBezTo>
                  <a:lnTo>
                    <a:pt x="227291" y="1016144"/>
                  </a:lnTo>
                  <a:cubicBezTo>
                    <a:pt x="262653" y="1148118"/>
                    <a:pt x="177282" y="1210993"/>
                    <a:pt x="138960" y="1201795"/>
                  </a:cubicBezTo>
                  <a:cubicBezTo>
                    <a:pt x="100638" y="1192597"/>
                    <a:pt x="116021" y="1091534"/>
                    <a:pt x="80659" y="959560"/>
                  </a:cubicBezTo>
                  <a:cubicBezTo>
                    <a:pt x="45297" y="827586"/>
                    <a:pt x="-27541" y="769927"/>
                    <a:pt x="10903" y="723878"/>
                  </a:cubicBezTo>
                  <a:cubicBezTo>
                    <a:pt x="49347" y="677829"/>
                    <a:pt x="207406" y="771611"/>
                    <a:pt x="311326" y="683266"/>
                  </a:cubicBezTo>
                  <a:lnTo>
                    <a:pt x="255959" y="568986"/>
                  </a:lnTo>
                  <a:lnTo>
                    <a:pt x="247581" y="520458"/>
                  </a:lnTo>
                  <a:lnTo>
                    <a:pt x="210892" y="496844"/>
                  </a:lnTo>
                  <a:cubicBezTo>
                    <a:pt x="149963" y="448033"/>
                    <a:pt x="109904" y="365372"/>
                    <a:pt x="109904" y="271616"/>
                  </a:cubicBezTo>
                </a:path>
              </a:pathLst>
            </a:custGeom>
            <a:solidFill>
              <a:srgbClr val="FFCCCC"/>
            </a:solidFill>
            <a:ln w="38100" cap="rnd">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27" name="フリーフォーム: 図形 26">
              <a:extLst>
                <a:ext uri="{FF2B5EF4-FFF2-40B4-BE49-F238E27FC236}">
                  <a16:creationId xmlns:a16="http://schemas.microsoft.com/office/drawing/2014/main" id="{A56119AD-82C8-6984-AC79-74484DDA72FD}"/>
                </a:ext>
              </a:extLst>
            </p:cNvPr>
            <p:cNvSpPr/>
            <p:nvPr/>
          </p:nvSpPr>
          <p:spPr bwMode="auto">
            <a:xfrm rot="318505">
              <a:off x="5348601" y="2759332"/>
              <a:ext cx="389691" cy="883122"/>
            </a:xfrm>
            <a:custGeom>
              <a:avLst/>
              <a:gdLst>
                <a:gd name="connsiteX0" fmla="*/ 267023 w 389691"/>
                <a:gd name="connsiteY0" fmla="*/ 0 h 1046302"/>
                <a:gd name="connsiteX1" fmla="*/ 314819 w 389691"/>
                <a:gd name="connsiteY1" fmla="*/ 34887 h 1046302"/>
                <a:gd name="connsiteX2" fmla="*/ 316907 w 389691"/>
                <a:gd name="connsiteY2" fmla="*/ 46275 h 1046302"/>
                <a:gd name="connsiteX3" fmla="*/ 317626 w 389691"/>
                <a:gd name="connsiteY3" fmla="*/ 45741 h 1046302"/>
                <a:gd name="connsiteX4" fmla="*/ 337818 w 389691"/>
                <a:gd name="connsiteY4" fmla="*/ 41253 h 1046302"/>
                <a:gd name="connsiteX5" fmla="*/ 389691 w 389691"/>
                <a:gd name="connsiteY5" fmla="*/ 98374 h 1046302"/>
                <a:gd name="connsiteX6" fmla="*/ 358009 w 389691"/>
                <a:gd name="connsiteY6" fmla="*/ 151006 h 1046302"/>
                <a:gd name="connsiteX7" fmla="*/ 355990 w 389691"/>
                <a:gd name="connsiteY7" fmla="*/ 151454 h 1046302"/>
                <a:gd name="connsiteX8" fmla="*/ 359757 w 389691"/>
                <a:gd name="connsiteY8" fmla="*/ 180339 h 1046302"/>
                <a:gd name="connsiteX9" fmla="*/ 351939 w 389691"/>
                <a:gd name="connsiteY9" fmla="*/ 225231 h 1046302"/>
                <a:gd name="connsiteX10" fmla="*/ 331378 w 389691"/>
                <a:gd name="connsiteY10" fmla="*/ 260586 h 1046302"/>
                <a:gd name="connsiteX11" fmla="*/ 339065 w 389691"/>
                <a:gd name="connsiteY11" fmla="*/ 276582 h 1046302"/>
                <a:gd name="connsiteX12" fmla="*/ 367612 w 389691"/>
                <a:gd name="connsiteY12" fmla="*/ 489286 h 1046302"/>
                <a:gd name="connsiteX13" fmla="*/ 339065 w 389691"/>
                <a:gd name="connsiteY13" fmla="*/ 701989 h 1046302"/>
                <a:gd name="connsiteX14" fmla="*/ 326324 w 389691"/>
                <a:gd name="connsiteY14" fmla="*/ 728502 h 1046302"/>
                <a:gd name="connsiteX15" fmla="*/ 298289 w 389691"/>
                <a:gd name="connsiteY15" fmla="*/ 811620 h 1046302"/>
                <a:gd name="connsiteX16" fmla="*/ 244619 w 389691"/>
                <a:gd name="connsiteY16" fmla="*/ 915965 h 1046302"/>
                <a:gd name="connsiteX17" fmla="*/ 177814 w 389691"/>
                <a:gd name="connsiteY17" fmla="*/ 1012429 h 1046302"/>
                <a:gd name="connsiteX18" fmla="*/ 145911 w 389691"/>
                <a:gd name="connsiteY18" fmla="*/ 1046302 h 1046302"/>
                <a:gd name="connsiteX19" fmla="*/ 110198 w 389691"/>
                <a:gd name="connsiteY19" fmla="*/ 949801 h 1046302"/>
                <a:gd name="connsiteX20" fmla="*/ 0 w 389691"/>
                <a:gd name="connsiteY20" fmla="*/ 990583 h 1046302"/>
                <a:gd name="connsiteX21" fmla="*/ 23798 w 389691"/>
                <a:gd name="connsiteY21" fmla="*/ 920027 h 1046302"/>
                <a:gd name="connsiteX22" fmla="*/ 77468 w 389691"/>
                <a:gd name="connsiteY22" fmla="*/ 815682 h 1046302"/>
                <a:gd name="connsiteX23" fmla="*/ 144273 w 389691"/>
                <a:gd name="connsiteY23" fmla="*/ 719218 h 1046302"/>
                <a:gd name="connsiteX24" fmla="*/ 193563 w 389691"/>
                <a:gd name="connsiteY24" fmla="*/ 666884 h 1046302"/>
                <a:gd name="connsiteX25" fmla="*/ 180345 w 389691"/>
                <a:gd name="connsiteY25" fmla="*/ 606374 h 1046302"/>
                <a:gd name="connsiteX26" fmla="*/ 172686 w 389691"/>
                <a:gd name="connsiteY26" fmla="*/ 489286 h 1046302"/>
                <a:gd name="connsiteX27" fmla="*/ 201232 w 389691"/>
                <a:gd name="connsiteY27" fmla="*/ 276582 h 1046302"/>
                <a:gd name="connsiteX28" fmla="*/ 203279 w 389691"/>
                <a:gd name="connsiteY28" fmla="*/ 272322 h 1046302"/>
                <a:gd name="connsiteX29" fmla="*/ 189934 w 389691"/>
                <a:gd name="connsiteY29" fmla="*/ 261891 h 1046302"/>
                <a:gd name="connsiteX30" fmla="*/ 160796 w 389691"/>
                <a:gd name="connsiteY30" fmla="*/ 180339 h 1046302"/>
                <a:gd name="connsiteX31" fmla="*/ 168614 w 389691"/>
                <a:gd name="connsiteY31" fmla="*/ 135446 h 1046302"/>
                <a:gd name="connsiteX32" fmla="*/ 178978 w 389691"/>
                <a:gd name="connsiteY32" fmla="*/ 117625 h 1046302"/>
                <a:gd name="connsiteX33" fmla="*/ 176437 w 389691"/>
                <a:gd name="connsiteY33" fmla="*/ 103766 h 1046302"/>
                <a:gd name="connsiteX34" fmla="*/ 191630 w 389691"/>
                <a:gd name="connsiteY34" fmla="*/ 63376 h 1046302"/>
                <a:gd name="connsiteX35" fmla="*/ 216045 w 389691"/>
                <a:gd name="connsiteY35" fmla="*/ 52239 h 1046302"/>
                <a:gd name="connsiteX36" fmla="*/ 219226 w 389691"/>
                <a:gd name="connsiteY36" fmla="*/ 34887 h 1046302"/>
                <a:gd name="connsiteX37" fmla="*/ 267023 w 389691"/>
                <a:gd name="connsiteY37" fmla="*/ 0 h 1046302"/>
                <a:gd name="connsiteX0" fmla="*/ 110198 w 389691"/>
                <a:gd name="connsiteY0" fmla="*/ 949801 h 1046302"/>
                <a:gd name="connsiteX1" fmla="*/ 0 w 389691"/>
                <a:gd name="connsiteY1" fmla="*/ 990583 h 1046302"/>
                <a:gd name="connsiteX2" fmla="*/ 23798 w 389691"/>
                <a:gd name="connsiteY2" fmla="*/ 920027 h 1046302"/>
                <a:gd name="connsiteX3" fmla="*/ 77468 w 389691"/>
                <a:gd name="connsiteY3" fmla="*/ 815682 h 1046302"/>
                <a:gd name="connsiteX4" fmla="*/ 144273 w 389691"/>
                <a:gd name="connsiteY4" fmla="*/ 719218 h 1046302"/>
                <a:gd name="connsiteX5" fmla="*/ 193563 w 389691"/>
                <a:gd name="connsiteY5" fmla="*/ 666884 h 1046302"/>
                <a:gd name="connsiteX6" fmla="*/ 180345 w 389691"/>
                <a:gd name="connsiteY6" fmla="*/ 606374 h 1046302"/>
                <a:gd name="connsiteX7" fmla="*/ 172686 w 389691"/>
                <a:gd name="connsiteY7" fmla="*/ 489286 h 1046302"/>
                <a:gd name="connsiteX8" fmla="*/ 201232 w 389691"/>
                <a:gd name="connsiteY8" fmla="*/ 276582 h 1046302"/>
                <a:gd name="connsiteX9" fmla="*/ 203279 w 389691"/>
                <a:gd name="connsiteY9" fmla="*/ 272322 h 1046302"/>
                <a:gd name="connsiteX10" fmla="*/ 189934 w 389691"/>
                <a:gd name="connsiteY10" fmla="*/ 261891 h 1046302"/>
                <a:gd name="connsiteX11" fmla="*/ 160796 w 389691"/>
                <a:gd name="connsiteY11" fmla="*/ 180339 h 1046302"/>
                <a:gd name="connsiteX12" fmla="*/ 168614 w 389691"/>
                <a:gd name="connsiteY12" fmla="*/ 135446 h 1046302"/>
                <a:gd name="connsiteX13" fmla="*/ 178978 w 389691"/>
                <a:gd name="connsiteY13" fmla="*/ 117625 h 1046302"/>
                <a:gd name="connsiteX14" fmla="*/ 176437 w 389691"/>
                <a:gd name="connsiteY14" fmla="*/ 103766 h 1046302"/>
                <a:gd name="connsiteX15" fmla="*/ 191630 w 389691"/>
                <a:gd name="connsiteY15" fmla="*/ 63376 h 1046302"/>
                <a:gd name="connsiteX16" fmla="*/ 216045 w 389691"/>
                <a:gd name="connsiteY16" fmla="*/ 52239 h 1046302"/>
                <a:gd name="connsiteX17" fmla="*/ 219226 w 389691"/>
                <a:gd name="connsiteY17" fmla="*/ 34887 h 1046302"/>
                <a:gd name="connsiteX18" fmla="*/ 267023 w 389691"/>
                <a:gd name="connsiteY18" fmla="*/ 0 h 1046302"/>
                <a:gd name="connsiteX19" fmla="*/ 314819 w 389691"/>
                <a:gd name="connsiteY19" fmla="*/ 34887 h 1046302"/>
                <a:gd name="connsiteX20" fmla="*/ 316907 w 389691"/>
                <a:gd name="connsiteY20" fmla="*/ 46275 h 1046302"/>
                <a:gd name="connsiteX21" fmla="*/ 317626 w 389691"/>
                <a:gd name="connsiteY21" fmla="*/ 45741 h 1046302"/>
                <a:gd name="connsiteX22" fmla="*/ 337818 w 389691"/>
                <a:gd name="connsiteY22" fmla="*/ 41253 h 1046302"/>
                <a:gd name="connsiteX23" fmla="*/ 389691 w 389691"/>
                <a:gd name="connsiteY23" fmla="*/ 98374 h 1046302"/>
                <a:gd name="connsiteX24" fmla="*/ 358009 w 389691"/>
                <a:gd name="connsiteY24" fmla="*/ 151006 h 1046302"/>
                <a:gd name="connsiteX25" fmla="*/ 355990 w 389691"/>
                <a:gd name="connsiteY25" fmla="*/ 151454 h 1046302"/>
                <a:gd name="connsiteX26" fmla="*/ 359757 w 389691"/>
                <a:gd name="connsiteY26" fmla="*/ 180339 h 1046302"/>
                <a:gd name="connsiteX27" fmla="*/ 351939 w 389691"/>
                <a:gd name="connsiteY27" fmla="*/ 225231 h 1046302"/>
                <a:gd name="connsiteX28" fmla="*/ 331378 w 389691"/>
                <a:gd name="connsiteY28" fmla="*/ 260586 h 1046302"/>
                <a:gd name="connsiteX29" fmla="*/ 339065 w 389691"/>
                <a:gd name="connsiteY29" fmla="*/ 276582 h 1046302"/>
                <a:gd name="connsiteX30" fmla="*/ 367612 w 389691"/>
                <a:gd name="connsiteY30" fmla="*/ 489286 h 1046302"/>
                <a:gd name="connsiteX31" fmla="*/ 339065 w 389691"/>
                <a:gd name="connsiteY31" fmla="*/ 701989 h 1046302"/>
                <a:gd name="connsiteX32" fmla="*/ 326324 w 389691"/>
                <a:gd name="connsiteY32" fmla="*/ 728502 h 1046302"/>
                <a:gd name="connsiteX33" fmla="*/ 298289 w 389691"/>
                <a:gd name="connsiteY33" fmla="*/ 811620 h 1046302"/>
                <a:gd name="connsiteX34" fmla="*/ 244619 w 389691"/>
                <a:gd name="connsiteY34" fmla="*/ 915965 h 1046302"/>
                <a:gd name="connsiteX35" fmla="*/ 177814 w 389691"/>
                <a:gd name="connsiteY35" fmla="*/ 1012429 h 1046302"/>
                <a:gd name="connsiteX36" fmla="*/ 145911 w 389691"/>
                <a:gd name="connsiteY36" fmla="*/ 1046302 h 1046302"/>
                <a:gd name="connsiteX37" fmla="*/ 201638 w 389691"/>
                <a:gd name="connsiteY37" fmla="*/ 1041241 h 1046302"/>
                <a:gd name="connsiteX0" fmla="*/ 0 w 389691"/>
                <a:gd name="connsiteY0" fmla="*/ 990583 h 1046302"/>
                <a:gd name="connsiteX1" fmla="*/ 23798 w 389691"/>
                <a:gd name="connsiteY1" fmla="*/ 920027 h 1046302"/>
                <a:gd name="connsiteX2" fmla="*/ 77468 w 389691"/>
                <a:gd name="connsiteY2" fmla="*/ 815682 h 1046302"/>
                <a:gd name="connsiteX3" fmla="*/ 144273 w 389691"/>
                <a:gd name="connsiteY3" fmla="*/ 719218 h 1046302"/>
                <a:gd name="connsiteX4" fmla="*/ 193563 w 389691"/>
                <a:gd name="connsiteY4" fmla="*/ 666884 h 1046302"/>
                <a:gd name="connsiteX5" fmla="*/ 180345 w 389691"/>
                <a:gd name="connsiteY5" fmla="*/ 606374 h 1046302"/>
                <a:gd name="connsiteX6" fmla="*/ 172686 w 389691"/>
                <a:gd name="connsiteY6" fmla="*/ 489286 h 1046302"/>
                <a:gd name="connsiteX7" fmla="*/ 201232 w 389691"/>
                <a:gd name="connsiteY7" fmla="*/ 276582 h 1046302"/>
                <a:gd name="connsiteX8" fmla="*/ 203279 w 389691"/>
                <a:gd name="connsiteY8" fmla="*/ 272322 h 1046302"/>
                <a:gd name="connsiteX9" fmla="*/ 189934 w 389691"/>
                <a:gd name="connsiteY9" fmla="*/ 261891 h 1046302"/>
                <a:gd name="connsiteX10" fmla="*/ 160796 w 389691"/>
                <a:gd name="connsiteY10" fmla="*/ 180339 h 1046302"/>
                <a:gd name="connsiteX11" fmla="*/ 168614 w 389691"/>
                <a:gd name="connsiteY11" fmla="*/ 135446 h 1046302"/>
                <a:gd name="connsiteX12" fmla="*/ 178978 w 389691"/>
                <a:gd name="connsiteY12" fmla="*/ 117625 h 1046302"/>
                <a:gd name="connsiteX13" fmla="*/ 176437 w 389691"/>
                <a:gd name="connsiteY13" fmla="*/ 103766 h 1046302"/>
                <a:gd name="connsiteX14" fmla="*/ 191630 w 389691"/>
                <a:gd name="connsiteY14" fmla="*/ 63376 h 1046302"/>
                <a:gd name="connsiteX15" fmla="*/ 216045 w 389691"/>
                <a:gd name="connsiteY15" fmla="*/ 52239 h 1046302"/>
                <a:gd name="connsiteX16" fmla="*/ 219226 w 389691"/>
                <a:gd name="connsiteY16" fmla="*/ 34887 h 1046302"/>
                <a:gd name="connsiteX17" fmla="*/ 267023 w 389691"/>
                <a:gd name="connsiteY17" fmla="*/ 0 h 1046302"/>
                <a:gd name="connsiteX18" fmla="*/ 314819 w 389691"/>
                <a:gd name="connsiteY18" fmla="*/ 34887 h 1046302"/>
                <a:gd name="connsiteX19" fmla="*/ 316907 w 389691"/>
                <a:gd name="connsiteY19" fmla="*/ 46275 h 1046302"/>
                <a:gd name="connsiteX20" fmla="*/ 317626 w 389691"/>
                <a:gd name="connsiteY20" fmla="*/ 45741 h 1046302"/>
                <a:gd name="connsiteX21" fmla="*/ 337818 w 389691"/>
                <a:gd name="connsiteY21" fmla="*/ 41253 h 1046302"/>
                <a:gd name="connsiteX22" fmla="*/ 389691 w 389691"/>
                <a:gd name="connsiteY22" fmla="*/ 98374 h 1046302"/>
                <a:gd name="connsiteX23" fmla="*/ 358009 w 389691"/>
                <a:gd name="connsiteY23" fmla="*/ 151006 h 1046302"/>
                <a:gd name="connsiteX24" fmla="*/ 355990 w 389691"/>
                <a:gd name="connsiteY24" fmla="*/ 151454 h 1046302"/>
                <a:gd name="connsiteX25" fmla="*/ 359757 w 389691"/>
                <a:gd name="connsiteY25" fmla="*/ 180339 h 1046302"/>
                <a:gd name="connsiteX26" fmla="*/ 351939 w 389691"/>
                <a:gd name="connsiteY26" fmla="*/ 225231 h 1046302"/>
                <a:gd name="connsiteX27" fmla="*/ 331378 w 389691"/>
                <a:gd name="connsiteY27" fmla="*/ 260586 h 1046302"/>
                <a:gd name="connsiteX28" fmla="*/ 339065 w 389691"/>
                <a:gd name="connsiteY28" fmla="*/ 276582 h 1046302"/>
                <a:gd name="connsiteX29" fmla="*/ 367612 w 389691"/>
                <a:gd name="connsiteY29" fmla="*/ 489286 h 1046302"/>
                <a:gd name="connsiteX30" fmla="*/ 339065 w 389691"/>
                <a:gd name="connsiteY30" fmla="*/ 701989 h 1046302"/>
                <a:gd name="connsiteX31" fmla="*/ 326324 w 389691"/>
                <a:gd name="connsiteY31" fmla="*/ 728502 h 1046302"/>
                <a:gd name="connsiteX32" fmla="*/ 298289 w 389691"/>
                <a:gd name="connsiteY32" fmla="*/ 811620 h 1046302"/>
                <a:gd name="connsiteX33" fmla="*/ 244619 w 389691"/>
                <a:gd name="connsiteY33" fmla="*/ 915965 h 1046302"/>
                <a:gd name="connsiteX34" fmla="*/ 177814 w 389691"/>
                <a:gd name="connsiteY34" fmla="*/ 1012429 h 1046302"/>
                <a:gd name="connsiteX35" fmla="*/ 145911 w 389691"/>
                <a:gd name="connsiteY35" fmla="*/ 1046302 h 1046302"/>
                <a:gd name="connsiteX36" fmla="*/ 201638 w 389691"/>
                <a:gd name="connsiteY36" fmla="*/ 1041241 h 1046302"/>
                <a:gd name="connsiteX0" fmla="*/ 0 w 389691"/>
                <a:gd name="connsiteY0" fmla="*/ 990583 h 1046302"/>
                <a:gd name="connsiteX1" fmla="*/ 23798 w 389691"/>
                <a:gd name="connsiteY1" fmla="*/ 920027 h 1046302"/>
                <a:gd name="connsiteX2" fmla="*/ 77468 w 389691"/>
                <a:gd name="connsiteY2" fmla="*/ 815682 h 1046302"/>
                <a:gd name="connsiteX3" fmla="*/ 144273 w 389691"/>
                <a:gd name="connsiteY3" fmla="*/ 719218 h 1046302"/>
                <a:gd name="connsiteX4" fmla="*/ 193563 w 389691"/>
                <a:gd name="connsiteY4" fmla="*/ 666884 h 1046302"/>
                <a:gd name="connsiteX5" fmla="*/ 180345 w 389691"/>
                <a:gd name="connsiteY5" fmla="*/ 606374 h 1046302"/>
                <a:gd name="connsiteX6" fmla="*/ 172686 w 389691"/>
                <a:gd name="connsiteY6" fmla="*/ 489286 h 1046302"/>
                <a:gd name="connsiteX7" fmla="*/ 201232 w 389691"/>
                <a:gd name="connsiteY7" fmla="*/ 276582 h 1046302"/>
                <a:gd name="connsiteX8" fmla="*/ 203279 w 389691"/>
                <a:gd name="connsiteY8" fmla="*/ 272322 h 1046302"/>
                <a:gd name="connsiteX9" fmla="*/ 189934 w 389691"/>
                <a:gd name="connsiteY9" fmla="*/ 261891 h 1046302"/>
                <a:gd name="connsiteX10" fmla="*/ 160796 w 389691"/>
                <a:gd name="connsiteY10" fmla="*/ 180339 h 1046302"/>
                <a:gd name="connsiteX11" fmla="*/ 168614 w 389691"/>
                <a:gd name="connsiteY11" fmla="*/ 135446 h 1046302"/>
                <a:gd name="connsiteX12" fmla="*/ 178978 w 389691"/>
                <a:gd name="connsiteY12" fmla="*/ 117625 h 1046302"/>
                <a:gd name="connsiteX13" fmla="*/ 176437 w 389691"/>
                <a:gd name="connsiteY13" fmla="*/ 103766 h 1046302"/>
                <a:gd name="connsiteX14" fmla="*/ 191630 w 389691"/>
                <a:gd name="connsiteY14" fmla="*/ 63376 h 1046302"/>
                <a:gd name="connsiteX15" fmla="*/ 216045 w 389691"/>
                <a:gd name="connsiteY15" fmla="*/ 52239 h 1046302"/>
                <a:gd name="connsiteX16" fmla="*/ 219226 w 389691"/>
                <a:gd name="connsiteY16" fmla="*/ 34887 h 1046302"/>
                <a:gd name="connsiteX17" fmla="*/ 267023 w 389691"/>
                <a:gd name="connsiteY17" fmla="*/ 0 h 1046302"/>
                <a:gd name="connsiteX18" fmla="*/ 314819 w 389691"/>
                <a:gd name="connsiteY18" fmla="*/ 34887 h 1046302"/>
                <a:gd name="connsiteX19" fmla="*/ 316907 w 389691"/>
                <a:gd name="connsiteY19" fmla="*/ 46275 h 1046302"/>
                <a:gd name="connsiteX20" fmla="*/ 317626 w 389691"/>
                <a:gd name="connsiteY20" fmla="*/ 45741 h 1046302"/>
                <a:gd name="connsiteX21" fmla="*/ 337818 w 389691"/>
                <a:gd name="connsiteY21" fmla="*/ 41253 h 1046302"/>
                <a:gd name="connsiteX22" fmla="*/ 389691 w 389691"/>
                <a:gd name="connsiteY22" fmla="*/ 98374 h 1046302"/>
                <a:gd name="connsiteX23" fmla="*/ 358009 w 389691"/>
                <a:gd name="connsiteY23" fmla="*/ 151006 h 1046302"/>
                <a:gd name="connsiteX24" fmla="*/ 355990 w 389691"/>
                <a:gd name="connsiteY24" fmla="*/ 151454 h 1046302"/>
                <a:gd name="connsiteX25" fmla="*/ 359757 w 389691"/>
                <a:gd name="connsiteY25" fmla="*/ 180339 h 1046302"/>
                <a:gd name="connsiteX26" fmla="*/ 351939 w 389691"/>
                <a:gd name="connsiteY26" fmla="*/ 225231 h 1046302"/>
                <a:gd name="connsiteX27" fmla="*/ 331378 w 389691"/>
                <a:gd name="connsiteY27" fmla="*/ 260586 h 1046302"/>
                <a:gd name="connsiteX28" fmla="*/ 339065 w 389691"/>
                <a:gd name="connsiteY28" fmla="*/ 276582 h 1046302"/>
                <a:gd name="connsiteX29" fmla="*/ 367612 w 389691"/>
                <a:gd name="connsiteY29" fmla="*/ 489286 h 1046302"/>
                <a:gd name="connsiteX30" fmla="*/ 339065 w 389691"/>
                <a:gd name="connsiteY30" fmla="*/ 701989 h 1046302"/>
                <a:gd name="connsiteX31" fmla="*/ 326324 w 389691"/>
                <a:gd name="connsiteY31" fmla="*/ 728502 h 1046302"/>
                <a:gd name="connsiteX32" fmla="*/ 298289 w 389691"/>
                <a:gd name="connsiteY32" fmla="*/ 811620 h 1046302"/>
                <a:gd name="connsiteX33" fmla="*/ 244619 w 389691"/>
                <a:gd name="connsiteY33" fmla="*/ 915965 h 1046302"/>
                <a:gd name="connsiteX34" fmla="*/ 177814 w 389691"/>
                <a:gd name="connsiteY34" fmla="*/ 1012429 h 1046302"/>
                <a:gd name="connsiteX35" fmla="*/ 145911 w 389691"/>
                <a:gd name="connsiteY35" fmla="*/ 1046302 h 10463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Lst>
              <a:rect l="l" t="t" r="r" b="b"/>
              <a:pathLst>
                <a:path w="389691" h="1046302">
                  <a:moveTo>
                    <a:pt x="0" y="990583"/>
                  </a:moveTo>
                  <a:lnTo>
                    <a:pt x="23798" y="920027"/>
                  </a:lnTo>
                  <a:cubicBezTo>
                    <a:pt x="38083" y="886630"/>
                    <a:pt x="56101" y="851297"/>
                    <a:pt x="77468" y="815682"/>
                  </a:cubicBezTo>
                  <a:cubicBezTo>
                    <a:pt x="98835" y="780067"/>
                    <a:pt x="121530" y="747541"/>
                    <a:pt x="144273" y="719218"/>
                  </a:cubicBezTo>
                  <a:lnTo>
                    <a:pt x="193563" y="666884"/>
                  </a:lnTo>
                  <a:lnTo>
                    <a:pt x="180345" y="606374"/>
                  </a:lnTo>
                  <a:cubicBezTo>
                    <a:pt x="175413" y="570386"/>
                    <a:pt x="172686" y="530819"/>
                    <a:pt x="172686" y="489286"/>
                  </a:cubicBezTo>
                  <a:cubicBezTo>
                    <a:pt x="172686" y="406220"/>
                    <a:pt x="183594" y="331018"/>
                    <a:pt x="201232" y="276582"/>
                  </a:cubicBezTo>
                  <a:lnTo>
                    <a:pt x="203279" y="272322"/>
                  </a:lnTo>
                  <a:lnTo>
                    <a:pt x="189934" y="261891"/>
                  </a:lnTo>
                  <a:cubicBezTo>
                    <a:pt x="171931" y="241020"/>
                    <a:pt x="160796" y="212187"/>
                    <a:pt x="160796" y="180339"/>
                  </a:cubicBezTo>
                  <a:cubicBezTo>
                    <a:pt x="160797" y="164415"/>
                    <a:pt x="163580" y="149245"/>
                    <a:pt x="168614" y="135446"/>
                  </a:cubicBezTo>
                  <a:lnTo>
                    <a:pt x="178978" y="117625"/>
                  </a:lnTo>
                  <a:lnTo>
                    <a:pt x="176437" y="103766"/>
                  </a:lnTo>
                  <a:cubicBezTo>
                    <a:pt x="176437" y="87993"/>
                    <a:pt x="182243" y="73712"/>
                    <a:pt x="191630" y="63376"/>
                  </a:cubicBezTo>
                  <a:lnTo>
                    <a:pt x="216045" y="52239"/>
                  </a:lnTo>
                  <a:lnTo>
                    <a:pt x="219226" y="34887"/>
                  </a:lnTo>
                  <a:cubicBezTo>
                    <a:pt x="227101" y="14386"/>
                    <a:pt x="245536" y="0"/>
                    <a:pt x="267023" y="0"/>
                  </a:cubicBezTo>
                  <a:cubicBezTo>
                    <a:pt x="288509" y="0"/>
                    <a:pt x="306945" y="14386"/>
                    <a:pt x="314819" y="34887"/>
                  </a:cubicBezTo>
                  <a:lnTo>
                    <a:pt x="316907" y="46275"/>
                  </a:lnTo>
                  <a:lnTo>
                    <a:pt x="317626" y="45741"/>
                  </a:lnTo>
                  <a:cubicBezTo>
                    <a:pt x="323832" y="42851"/>
                    <a:pt x="330655" y="41253"/>
                    <a:pt x="337818" y="41253"/>
                  </a:cubicBezTo>
                  <a:cubicBezTo>
                    <a:pt x="366467" y="41253"/>
                    <a:pt x="389691" y="66827"/>
                    <a:pt x="389691" y="98374"/>
                  </a:cubicBezTo>
                  <a:cubicBezTo>
                    <a:pt x="389691" y="122034"/>
                    <a:pt x="376627" y="142334"/>
                    <a:pt x="358009" y="151006"/>
                  </a:cubicBezTo>
                  <a:lnTo>
                    <a:pt x="355990" y="151454"/>
                  </a:lnTo>
                  <a:lnTo>
                    <a:pt x="359757" y="180339"/>
                  </a:lnTo>
                  <a:cubicBezTo>
                    <a:pt x="359757" y="196263"/>
                    <a:pt x="356973" y="211433"/>
                    <a:pt x="351939" y="225231"/>
                  </a:cubicBezTo>
                  <a:lnTo>
                    <a:pt x="331378" y="260586"/>
                  </a:lnTo>
                  <a:lnTo>
                    <a:pt x="339065" y="276582"/>
                  </a:lnTo>
                  <a:cubicBezTo>
                    <a:pt x="356702" y="331018"/>
                    <a:pt x="367612" y="406220"/>
                    <a:pt x="367612" y="489286"/>
                  </a:cubicBezTo>
                  <a:cubicBezTo>
                    <a:pt x="367612" y="572352"/>
                    <a:pt x="356703" y="647554"/>
                    <a:pt x="339065" y="701989"/>
                  </a:cubicBezTo>
                  <a:lnTo>
                    <a:pt x="326324" y="728502"/>
                  </a:lnTo>
                  <a:lnTo>
                    <a:pt x="298289" y="811620"/>
                  </a:lnTo>
                  <a:cubicBezTo>
                    <a:pt x="284004" y="845017"/>
                    <a:pt x="265986" y="880350"/>
                    <a:pt x="244619" y="915965"/>
                  </a:cubicBezTo>
                  <a:cubicBezTo>
                    <a:pt x="223252" y="951580"/>
                    <a:pt x="200557" y="984106"/>
                    <a:pt x="177814" y="1012429"/>
                  </a:cubicBezTo>
                  <a:lnTo>
                    <a:pt x="145911" y="1046302"/>
                  </a:lnTo>
                </a:path>
              </a:pathLst>
            </a:custGeom>
            <a:solidFill>
              <a:srgbClr val="FFCCCC"/>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28" name="フリーフォーム: 図形 27">
              <a:extLst>
                <a:ext uri="{FF2B5EF4-FFF2-40B4-BE49-F238E27FC236}">
                  <a16:creationId xmlns:a16="http://schemas.microsoft.com/office/drawing/2014/main" id="{7D61432F-7199-5575-A44F-1C027CB627F6}"/>
                </a:ext>
              </a:extLst>
            </p:cNvPr>
            <p:cNvSpPr/>
            <p:nvPr/>
          </p:nvSpPr>
          <p:spPr bwMode="auto">
            <a:xfrm rot="4500000">
              <a:off x="4834219" y="2890301"/>
              <a:ext cx="226518" cy="200761"/>
            </a:xfrm>
            <a:custGeom>
              <a:avLst/>
              <a:gdLst>
                <a:gd name="connsiteX0" fmla="*/ 472014 w 1160783"/>
                <a:gd name="connsiteY0" fmla="*/ 0 h 813816"/>
                <a:gd name="connsiteX1" fmla="*/ 688770 w 1160783"/>
                <a:gd name="connsiteY1" fmla="*/ 0 h 813816"/>
                <a:gd name="connsiteX2" fmla="*/ 1160783 w 1160783"/>
                <a:gd name="connsiteY2" fmla="*/ 813816 h 813816"/>
                <a:gd name="connsiteX3" fmla="*/ 906215 w 1160783"/>
                <a:gd name="connsiteY3" fmla="*/ 813816 h 813816"/>
                <a:gd name="connsiteX4" fmla="*/ 580392 w 1160783"/>
                <a:gd name="connsiteY4" fmla="*/ 252053 h 813816"/>
                <a:gd name="connsiteX5" fmla="*/ 254569 w 1160783"/>
                <a:gd name="connsiteY5" fmla="*/ 813816 h 813816"/>
                <a:gd name="connsiteX6" fmla="*/ 0 w 1160783"/>
                <a:gd name="connsiteY6" fmla="*/ 813816 h 813816"/>
                <a:gd name="connsiteX7" fmla="*/ 472014 w 1160783"/>
                <a:gd name="connsiteY7" fmla="*/ 0 h 8138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160783" h="813816">
                  <a:moveTo>
                    <a:pt x="472014" y="0"/>
                  </a:moveTo>
                  <a:lnTo>
                    <a:pt x="688770" y="0"/>
                  </a:lnTo>
                  <a:lnTo>
                    <a:pt x="1160783" y="813816"/>
                  </a:lnTo>
                  <a:lnTo>
                    <a:pt x="906215" y="813816"/>
                  </a:lnTo>
                  <a:lnTo>
                    <a:pt x="580392" y="252053"/>
                  </a:lnTo>
                  <a:lnTo>
                    <a:pt x="254569" y="813816"/>
                  </a:lnTo>
                  <a:lnTo>
                    <a:pt x="0" y="813816"/>
                  </a:lnTo>
                  <a:lnTo>
                    <a:pt x="472014" y="0"/>
                  </a:ln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29" name="フリーフォーム: 図形 28">
              <a:extLst>
                <a:ext uri="{FF2B5EF4-FFF2-40B4-BE49-F238E27FC236}">
                  <a16:creationId xmlns:a16="http://schemas.microsoft.com/office/drawing/2014/main" id="{F8265AC4-DC92-094B-258E-8086E8E05C5B}"/>
                </a:ext>
              </a:extLst>
            </p:cNvPr>
            <p:cNvSpPr/>
            <p:nvPr/>
          </p:nvSpPr>
          <p:spPr bwMode="auto">
            <a:xfrm rot="4500000" flipV="1">
              <a:off x="5142053" y="2836625"/>
              <a:ext cx="226518" cy="161912"/>
            </a:xfrm>
            <a:custGeom>
              <a:avLst/>
              <a:gdLst>
                <a:gd name="connsiteX0" fmla="*/ 472014 w 1160783"/>
                <a:gd name="connsiteY0" fmla="*/ 0 h 813816"/>
                <a:gd name="connsiteX1" fmla="*/ 688770 w 1160783"/>
                <a:gd name="connsiteY1" fmla="*/ 0 h 813816"/>
                <a:gd name="connsiteX2" fmla="*/ 1160783 w 1160783"/>
                <a:gd name="connsiteY2" fmla="*/ 813816 h 813816"/>
                <a:gd name="connsiteX3" fmla="*/ 906215 w 1160783"/>
                <a:gd name="connsiteY3" fmla="*/ 813816 h 813816"/>
                <a:gd name="connsiteX4" fmla="*/ 580392 w 1160783"/>
                <a:gd name="connsiteY4" fmla="*/ 252053 h 813816"/>
                <a:gd name="connsiteX5" fmla="*/ 254569 w 1160783"/>
                <a:gd name="connsiteY5" fmla="*/ 813816 h 813816"/>
                <a:gd name="connsiteX6" fmla="*/ 0 w 1160783"/>
                <a:gd name="connsiteY6" fmla="*/ 813816 h 813816"/>
                <a:gd name="connsiteX7" fmla="*/ 472014 w 1160783"/>
                <a:gd name="connsiteY7" fmla="*/ 0 h 8138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160783" h="813816">
                  <a:moveTo>
                    <a:pt x="472014" y="0"/>
                  </a:moveTo>
                  <a:lnTo>
                    <a:pt x="688770" y="0"/>
                  </a:lnTo>
                  <a:lnTo>
                    <a:pt x="1160783" y="813816"/>
                  </a:lnTo>
                  <a:lnTo>
                    <a:pt x="906215" y="813816"/>
                  </a:lnTo>
                  <a:lnTo>
                    <a:pt x="580392" y="252053"/>
                  </a:lnTo>
                  <a:lnTo>
                    <a:pt x="254569" y="813816"/>
                  </a:lnTo>
                  <a:lnTo>
                    <a:pt x="0" y="813816"/>
                  </a:lnTo>
                  <a:lnTo>
                    <a:pt x="472014" y="0"/>
                  </a:ln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30" name="フリーフォーム: 図形 29">
              <a:extLst>
                <a:ext uri="{FF2B5EF4-FFF2-40B4-BE49-F238E27FC236}">
                  <a16:creationId xmlns:a16="http://schemas.microsoft.com/office/drawing/2014/main" id="{6E214D63-87F1-B7E1-6BE9-AA861FA0C078}"/>
                </a:ext>
              </a:extLst>
            </p:cNvPr>
            <p:cNvSpPr/>
            <p:nvPr/>
          </p:nvSpPr>
          <p:spPr bwMode="auto">
            <a:xfrm rot="20700000">
              <a:off x="4969968" y="3099416"/>
              <a:ext cx="462191" cy="234644"/>
            </a:xfrm>
            <a:custGeom>
              <a:avLst/>
              <a:gdLst>
                <a:gd name="connsiteX0" fmla="*/ 158787 w 571574"/>
                <a:gd name="connsiteY0" fmla="*/ 0 h 261816"/>
                <a:gd name="connsiteX1" fmla="*/ 271067 w 571574"/>
                <a:gd name="connsiteY1" fmla="*/ 38342 h 261816"/>
                <a:gd name="connsiteX2" fmla="*/ 285787 w 571574"/>
                <a:gd name="connsiteY2" fmla="*/ 56342 h 261816"/>
                <a:gd name="connsiteX3" fmla="*/ 300508 w 571574"/>
                <a:gd name="connsiteY3" fmla="*/ 38342 h 261816"/>
                <a:gd name="connsiteX4" fmla="*/ 412787 w 571574"/>
                <a:gd name="connsiteY4" fmla="*/ 0 h 261816"/>
                <a:gd name="connsiteX5" fmla="*/ 571574 w 571574"/>
                <a:gd name="connsiteY5" fmla="*/ 130908 h 261816"/>
                <a:gd name="connsiteX6" fmla="*/ 412787 w 571574"/>
                <a:gd name="connsiteY6" fmla="*/ 261816 h 261816"/>
                <a:gd name="connsiteX7" fmla="*/ 300508 w 571574"/>
                <a:gd name="connsiteY7" fmla="*/ 223474 h 261816"/>
                <a:gd name="connsiteX8" fmla="*/ 285787 w 571574"/>
                <a:gd name="connsiteY8" fmla="*/ 205474 h 261816"/>
                <a:gd name="connsiteX9" fmla="*/ 271067 w 571574"/>
                <a:gd name="connsiteY9" fmla="*/ 223474 h 261816"/>
                <a:gd name="connsiteX10" fmla="*/ 158787 w 571574"/>
                <a:gd name="connsiteY10" fmla="*/ 261816 h 261816"/>
                <a:gd name="connsiteX11" fmla="*/ 0 w 571574"/>
                <a:gd name="connsiteY11" fmla="*/ 130908 h 261816"/>
                <a:gd name="connsiteX12" fmla="*/ 158787 w 571574"/>
                <a:gd name="connsiteY12" fmla="*/ 0 h 2618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571574" h="261816">
                  <a:moveTo>
                    <a:pt x="158787" y="0"/>
                  </a:moveTo>
                  <a:cubicBezTo>
                    <a:pt x="202635" y="0"/>
                    <a:pt x="242332" y="14653"/>
                    <a:pt x="271067" y="38342"/>
                  </a:cubicBezTo>
                  <a:lnTo>
                    <a:pt x="285787" y="56342"/>
                  </a:lnTo>
                  <a:lnTo>
                    <a:pt x="300508" y="38342"/>
                  </a:lnTo>
                  <a:cubicBezTo>
                    <a:pt x="329243" y="14653"/>
                    <a:pt x="368939" y="0"/>
                    <a:pt x="412787" y="0"/>
                  </a:cubicBezTo>
                  <a:cubicBezTo>
                    <a:pt x="500483" y="0"/>
                    <a:pt x="571574" y="58610"/>
                    <a:pt x="571574" y="130908"/>
                  </a:cubicBezTo>
                  <a:cubicBezTo>
                    <a:pt x="571574" y="203206"/>
                    <a:pt x="500483" y="261816"/>
                    <a:pt x="412787" y="261816"/>
                  </a:cubicBezTo>
                  <a:cubicBezTo>
                    <a:pt x="368939" y="261816"/>
                    <a:pt x="329243" y="247164"/>
                    <a:pt x="300508" y="223474"/>
                  </a:cubicBezTo>
                  <a:lnTo>
                    <a:pt x="285787" y="205474"/>
                  </a:lnTo>
                  <a:lnTo>
                    <a:pt x="271067" y="223474"/>
                  </a:lnTo>
                  <a:cubicBezTo>
                    <a:pt x="242332" y="247164"/>
                    <a:pt x="202635" y="261816"/>
                    <a:pt x="158787" y="261816"/>
                  </a:cubicBezTo>
                  <a:cubicBezTo>
                    <a:pt x="71091" y="261816"/>
                    <a:pt x="0" y="203206"/>
                    <a:pt x="0" y="130908"/>
                  </a:cubicBezTo>
                  <a:cubicBezTo>
                    <a:pt x="0" y="58610"/>
                    <a:pt x="71091" y="0"/>
                    <a:pt x="158787" y="0"/>
                  </a:cubicBezTo>
                  <a:close/>
                </a:path>
              </a:pathLst>
            </a:custGeom>
            <a:solidFill>
              <a:srgbClr val="FF99FF"/>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31" name="楕円 30">
              <a:extLst>
                <a:ext uri="{FF2B5EF4-FFF2-40B4-BE49-F238E27FC236}">
                  <a16:creationId xmlns:a16="http://schemas.microsoft.com/office/drawing/2014/main" id="{8C0DABBF-D359-F493-FD7E-A890B525DED5}"/>
                </a:ext>
              </a:extLst>
            </p:cNvPr>
            <p:cNvSpPr/>
            <p:nvPr/>
          </p:nvSpPr>
          <p:spPr bwMode="auto">
            <a:xfrm>
              <a:off x="5141022" y="3022200"/>
              <a:ext cx="150361" cy="150361"/>
            </a:xfrm>
            <a:prstGeom prst="ellipse">
              <a:avLst/>
            </a:prstGeom>
            <a:solidFill>
              <a:srgbClr val="C0000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grpSp>
      <p:grpSp>
        <p:nvGrpSpPr>
          <p:cNvPr id="32" name="グループ化 31">
            <a:extLst>
              <a:ext uri="{FF2B5EF4-FFF2-40B4-BE49-F238E27FC236}">
                <a16:creationId xmlns:a16="http://schemas.microsoft.com/office/drawing/2014/main" id="{93E5ABFF-D333-81E9-1C7F-6545300E9F42}"/>
              </a:ext>
            </a:extLst>
          </p:cNvPr>
          <p:cNvGrpSpPr/>
          <p:nvPr/>
        </p:nvGrpSpPr>
        <p:grpSpPr>
          <a:xfrm>
            <a:off x="1847331" y="6342103"/>
            <a:ext cx="2480180" cy="2421475"/>
            <a:chOff x="749054" y="1755083"/>
            <a:chExt cx="3161516" cy="3086684"/>
          </a:xfrm>
        </p:grpSpPr>
        <p:sp>
          <p:nvSpPr>
            <p:cNvPr id="33" name="フリーフォーム: 図形 32">
              <a:extLst>
                <a:ext uri="{FF2B5EF4-FFF2-40B4-BE49-F238E27FC236}">
                  <a16:creationId xmlns:a16="http://schemas.microsoft.com/office/drawing/2014/main" id="{DF6569BB-5F46-AEF5-BA3B-4564B6655F3F}"/>
                </a:ext>
              </a:extLst>
            </p:cNvPr>
            <p:cNvSpPr/>
            <p:nvPr/>
          </p:nvSpPr>
          <p:spPr bwMode="auto">
            <a:xfrm rot="1800000">
              <a:off x="1975931" y="3298772"/>
              <a:ext cx="1546282" cy="1144364"/>
            </a:xfrm>
            <a:custGeom>
              <a:avLst/>
              <a:gdLst>
                <a:gd name="connsiteX0" fmla="*/ 1358579 w 1546282"/>
                <a:gd name="connsiteY0" fmla="*/ 969 h 1144364"/>
                <a:gd name="connsiteX1" fmla="*/ 1392189 w 1546282"/>
                <a:gd name="connsiteY1" fmla="*/ 2786 h 1144364"/>
                <a:gd name="connsiteX2" fmla="*/ 1453526 w 1546282"/>
                <a:gd name="connsiteY2" fmla="*/ 75094 h 1144364"/>
                <a:gd name="connsiteX3" fmla="*/ 1453368 w 1546282"/>
                <a:gd name="connsiteY3" fmla="*/ 77316 h 1144364"/>
                <a:gd name="connsiteX4" fmla="*/ 1484264 w 1546282"/>
                <a:gd name="connsiteY4" fmla="*/ 78986 h 1144364"/>
                <a:gd name="connsiteX5" fmla="*/ 1543121 w 1546282"/>
                <a:gd name="connsiteY5" fmla="*/ 186239 h 1144364"/>
                <a:gd name="connsiteX6" fmla="*/ 1503011 w 1546282"/>
                <a:gd name="connsiteY6" fmla="*/ 240180 h 1144364"/>
                <a:gd name="connsiteX7" fmla="*/ 1478712 w 1546282"/>
                <a:gd name="connsiteY7" fmla="*/ 249096 h 1144364"/>
                <a:gd name="connsiteX8" fmla="*/ 1473969 w 1546282"/>
                <a:gd name="connsiteY8" fmla="*/ 298364 h 1144364"/>
                <a:gd name="connsiteX9" fmla="*/ 1443678 w 1546282"/>
                <a:gd name="connsiteY9" fmla="*/ 364828 h 1144364"/>
                <a:gd name="connsiteX10" fmla="*/ 1429921 w 1546282"/>
                <a:gd name="connsiteY10" fmla="*/ 378975 h 1144364"/>
                <a:gd name="connsiteX11" fmla="*/ 1427651 w 1546282"/>
                <a:gd name="connsiteY11" fmla="*/ 447563 h 1144364"/>
                <a:gd name="connsiteX12" fmla="*/ 1369393 w 1546282"/>
                <a:gd name="connsiteY12" fmla="*/ 832844 h 1144364"/>
                <a:gd name="connsiteX13" fmla="*/ 1338221 w 1546282"/>
                <a:gd name="connsiteY13" fmla="*/ 960842 h 1144364"/>
                <a:gd name="connsiteX14" fmla="*/ 1332725 w 1546282"/>
                <a:gd name="connsiteY14" fmla="*/ 960842 h 1144364"/>
                <a:gd name="connsiteX15" fmla="*/ 1320158 w 1546282"/>
                <a:gd name="connsiteY15" fmla="*/ 989178 h 1144364"/>
                <a:gd name="connsiteX16" fmla="*/ 482508 w 1546282"/>
                <a:gd name="connsiteY16" fmla="*/ 1144364 h 1144364"/>
                <a:gd name="connsiteX17" fmla="*/ 4458 w 1546282"/>
                <a:gd name="connsiteY17" fmla="*/ 1111171 h 1144364"/>
                <a:gd name="connsiteX18" fmla="*/ 0 w 1546282"/>
                <a:gd name="connsiteY18" fmla="*/ 1110335 h 1144364"/>
                <a:gd name="connsiteX19" fmla="*/ 35386 w 1546282"/>
                <a:gd name="connsiteY19" fmla="*/ 785029 h 1144364"/>
                <a:gd name="connsiteX20" fmla="*/ 149695 w 1546282"/>
                <a:gd name="connsiteY20" fmla="*/ 770926 h 1144364"/>
                <a:gd name="connsiteX21" fmla="*/ 482508 w 1546282"/>
                <a:gd name="connsiteY21" fmla="*/ 755652 h 1144364"/>
                <a:gd name="connsiteX22" fmla="*/ 960558 w 1546282"/>
                <a:gd name="connsiteY22" fmla="*/ 788845 h 1144364"/>
                <a:gd name="connsiteX23" fmla="*/ 984284 w 1546282"/>
                <a:gd name="connsiteY23" fmla="*/ 793295 h 1144364"/>
                <a:gd name="connsiteX24" fmla="*/ 1001555 w 1546282"/>
                <a:gd name="connsiteY24" fmla="*/ 734282 h 1144364"/>
                <a:gd name="connsiteX25" fmla="*/ 1133292 w 1546282"/>
                <a:gd name="connsiteY25" fmla="*/ 393155 h 1144364"/>
                <a:gd name="connsiteX26" fmla="*/ 1175429 w 1546282"/>
                <a:gd name="connsiteY26" fmla="*/ 310765 h 1144364"/>
                <a:gd name="connsiteX27" fmla="*/ 1170594 w 1546282"/>
                <a:gd name="connsiteY27" fmla="*/ 291655 h 1144364"/>
                <a:gd name="connsiteX28" fmla="*/ 1177594 w 1546282"/>
                <a:gd name="connsiteY28" fmla="*/ 218950 h 1144364"/>
                <a:gd name="connsiteX29" fmla="*/ 1192552 w 1546282"/>
                <a:gd name="connsiteY29" fmla="*/ 184255 h 1144364"/>
                <a:gd name="connsiteX30" fmla="*/ 1184231 w 1546282"/>
                <a:gd name="connsiteY30" fmla="*/ 174285 h 1144364"/>
                <a:gd name="connsiteX31" fmla="*/ 1176465 w 1546282"/>
                <a:gd name="connsiteY31" fmla="*/ 107516 h 1144364"/>
                <a:gd name="connsiteX32" fmla="*/ 1281064 w 1546282"/>
                <a:gd name="connsiteY32" fmla="*/ 44061 h 1144364"/>
                <a:gd name="connsiteX33" fmla="*/ 1296358 w 1546282"/>
                <a:gd name="connsiteY33" fmla="*/ 51822 h 1144364"/>
                <a:gd name="connsiteX34" fmla="*/ 1314335 w 1546282"/>
                <a:gd name="connsiteY34" fmla="*/ 22259 h 1144364"/>
                <a:gd name="connsiteX35" fmla="*/ 1358579 w 1546282"/>
                <a:gd name="connsiteY35" fmla="*/ 969 h 1144364"/>
                <a:gd name="connsiteX0" fmla="*/ 1628536 w 1816239"/>
                <a:gd name="connsiteY0" fmla="*/ 969 h 1144364"/>
                <a:gd name="connsiteX1" fmla="*/ 1662146 w 1816239"/>
                <a:gd name="connsiteY1" fmla="*/ 2786 h 1144364"/>
                <a:gd name="connsiteX2" fmla="*/ 1723483 w 1816239"/>
                <a:gd name="connsiteY2" fmla="*/ 75094 h 1144364"/>
                <a:gd name="connsiteX3" fmla="*/ 1723325 w 1816239"/>
                <a:gd name="connsiteY3" fmla="*/ 77316 h 1144364"/>
                <a:gd name="connsiteX4" fmla="*/ 1754221 w 1816239"/>
                <a:gd name="connsiteY4" fmla="*/ 78986 h 1144364"/>
                <a:gd name="connsiteX5" fmla="*/ 1813078 w 1816239"/>
                <a:gd name="connsiteY5" fmla="*/ 186239 h 1144364"/>
                <a:gd name="connsiteX6" fmla="*/ 1772968 w 1816239"/>
                <a:gd name="connsiteY6" fmla="*/ 240180 h 1144364"/>
                <a:gd name="connsiteX7" fmla="*/ 1748669 w 1816239"/>
                <a:gd name="connsiteY7" fmla="*/ 249096 h 1144364"/>
                <a:gd name="connsiteX8" fmla="*/ 1743926 w 1816239"/>
                <a:gd name="connsiteY8" fmla="*/ 298364 h 1144364"/>
                <a:gd name="connsiteX9" fmla="*/ 1713635 w 1816239"/>
                <a:gd name="connsiteY9" fmla="*/ 364828 h 1144364"/>
                <a:gd name="connsiteX10" fmla="*/ 1699878 w 1816239"/>
                <a:gd name="connsiteY10" fmla="*/ 378975 h 1144364"/>
                <a:gd name="connsiteX11" fmla="*/ 1697608 w 1816239"/>
                <a:gd name="connsiteY11" fmla="*/ 447563 h 1144364"/>
                <a:gd name="connsiteX12" fmla="*/ 1639350 w 1816239"/>
                <a:gd name="connsiteY12" fmla="*/ 832844 h 1144364"/>
                <a:gd name="connsiteX13" fmla="*/ 1608178 w 1816239"/>
                <a:gd name="connsiteY13" fmla="*/ 960842 h 1144364"/>
                <a:gd name="connsiteX14" fmla="*/ 1602682 w 1816239"/>
                <a:gd name="connsiteY14" fmla="*/ 960842 h 1144364"/>
                <a:gd name="connsiteX15" fmla="*/ 1590115 w 1816239"/>
                <a:gd name="connsiteY15" fmla="*/ 989178 h 1144364"/>
                <a:gd name="connsiteX16" fmla="*/ 752465 w 1816239"/>
                <a:gd name="connsiteY16" fmla="*/ 1144364 h 1144364"/>
                <a:gd name="connsiteX17" fmla="*/ 274415 w 1816239"/>
                <a:gd name="connsiteY17" fmla="*/ 1111171 h 1144364"/>
                <a:gd name="connsiteX18" fmla="*/ 269957 w 1816239"/>
                <a:gd name="connsiteY18" fmla="*/ 1110335 h 1144364"/>
                <a:gd name="connsiteX19" fmla="*/ 123 w 1816239"/>
                <a:gd name="connsiteY19" fmla="*/ 942915 h 1144364"/>
                <a:gd name="connsiteX20" fmla="*/ 305343 w 1816239"/>
                <a:gd name="connsiteY20" fmla="*/ 785029 h 1144364"/>
                <a:gd name="connsiteX21" fmla="*/ 419652 w 1816239"/>
                <a:gd name="connsiteY21" fmla="*/ 770926 h 1144364"/>
                <a:gd name="connsiteX22" fmla="*/ 752465 w 1816239"/>
                <a:gd name="connsiteY22" fmla="*/ 755652 h 1144364"/>
                <a:gd name="connsiteX23" fmla="*/ 1230515 w 1816239"/>
                <a:gd name="connsiteY23" fmla="*/ 788845 h 1144364"/>
                <a:gd name="connsiteX24" fmla="*/ 1254241 w 1816239"/>
                <a:gd name="connsiteY24" fmla="*/ 793295 h 1144364"/>
                <a:gd name="connsiteX25" fmla="*/ 1271512 w 1816239"/>
                <a:gd name="connsiteY25" fmla="*/ 734282 h 1144364"/>
                <a:gd name="connsiteX26" fmla="*/ 1403249 w 1816239"/>
                <a:gd name="connsiteY26" fmla="*/ 393155 h 1144364"/>
                <a:gd name="connsiteX27" fmla="*/ 1445386 w 1816239"/>
                <a:gd name="connsiteY27" fmla="*/ 310765 h 1144364"/>
                <a:gd name="connsiteX28" fmla="*/ 1440551 w 1816239"/>
                <a:gd name="connsiteY28" fmla="*/ 291655 h 1144364"/>
                <a:gd name="connsiteX29" fmla="*/ 1447551 w 1816239"/>
                <a:gd name="connsiteY29" fmla="*/ 218950 h 1144364"/>
                <a:gd name="connsiteX30" fmla="*/ 1462509 w 1816239"/>
                <a:gd name="connsiteY30" fmla="*/ 184255 h 1144364"/>
                <a:gd name="connsiteX31" fmla="*/ 1454188 w 1816239"/>
                <a:gd name="connsiteY31" fmla="*/ 174285 h 1144364"/>
                <a:gd name="connsiteX32" fmla="*/ 1446422 w 1816239"/>
                <a:gd name="connsiteY32" fmla="*/ 107516 h 1144364"/>
                <a:gd name="connsiteX33" fmla="*/ 1551021 w 1816239"/>
                <a:gd name="connsiteY33" fmla="*/ 44061 h 1144364"/>
                <a:gd name="connsiteX34" fmla="*/ 1566315 w 1816239"/>
                <a:gd name="connsiteY34" fmla="*/ 51822 h 1144364"/>
                <a:gd name="connsiteX35" fmla="*/ 1584292 w 1816239"/>
                <a:gd name="connsiteY35" fmla="*/ 22259 h 1144364"/>
                <a:gd name="connsiteX36" fmla="*/ 1628536 w 1816239"/>
                <a:gd name="connsiteY36" fmla="*/ 969 h 1144364"/>
                <a:gd name="connsiteX0" fmla="*/ 0 w 1816116"/>
                <a:gd name="connsiteY0" fmla="*/ 942915 h 1144364"/>
                <a:gd name="connsiteX1" fmla="*/ 305220 w 1816116"/>
                <a:gd name="connsiteY1" fmla="*/ 785029 h 1144364"/>
                <a:gd name="connsiteX2" fmla="*/ 419529 w 1816116"/>
                <a:gd name="connsiteY2" fmla="*/ 770926 h 1144364"/>
                <a:gd name="connsiteX3" fmla="*/ 752342 w 1816116"/>
                <a:gd name="connsiteY3" fmla="*/ 755652 h 1144364"/>
                <a:gd name="connsiteX4" fmla="*/ 1230392 w 1816116"/>
                <a:gd name="connsiteY4" fmla="*/ 788845 h 1144364"/>
                <a:gd name="connsiteX5" fmla="*/ 1254118 w 1816116"/>
                <a:gd name="connsiteY5" fmla="*/ 793295 h 1144364"/>
                <a:gd name="connsiteX6" fmla="*/ 1271389 w 1816116"/>
                <a:gd name="connsiteY6" fmla="*/ 734282 h 1144364"/>
                <a:gd name="connsiteX7" fmla="*/ 1403126 w 1816116"/>
                <a:gd name="connsiteY7" fmla="*/ 393155 h 1144364"/>
                <a:gd name="connsiteX8" fmla="*/ 1445263 w 1816116"/>
                <a:gd name="connsiteY8" fmla="*/ 310765 h 1144364"/>
                <a:gd name="connsiteX9" fmla="*/ 1440428 w 1816116"/>
                <a:gd name="connsiteY9" fmla="*/ 291655 h 1144364"/>
                <a:gd name="connsiteX10" fmla="*/ 1447428 w 1816116"/>
                <a:gd name="connsiteY10" fmla="*/ 218950 h 1144364"/>
                <a:gd name="connsiteX11" fmla="*/ 1462386 w 1816116"/>
                <a:gd name="connsiteY11" fmla="*/ 184255 h 1144364"/>
                <a:gd name="connsiteX12" fmla="*/ 1454065 w 1816116"/>
                <a:gd name="connsiteY12" fmla="*/ 174285 h 1144364"/>
                <a:gd name="connsiteX13" fmla="*/ 1446299 w 1816116"/>
                <a:gd name="connsiteY13" fmla="*/ 107516 h 1144364"/>
                <a:gd name="connsiteX14" fmla="*/ 1550898 w 1816116"/>
                <a:gd name="connsiteY14" fmla="*/ 44061 h 1144364"/>
                <a:gd name="connsiteX15" fmla="*/ 1566192 w 1816116"/>
                <a:gd name="connsiteY15" fmla="*/ 51822 h 1144364"/>
                <a:gd name="connsiteX16" fmla="*/ 1584169 w 1816116"/>
                <a:gd name="connsiteY16" fmla="*/ 22259 h 1144364"/>
                <a:gd name="connsiteX17" fmla="*/ 1628413 w 1816116"/>
                <a:gd name="connsiteY17" fmla="*/ 969 h 1144364"/>
                <a:gd name="connsiteX18" fmla="*/ 1662023 w 1816116"/>
                <a:gd name="connsiteY18" fmla="*/ 2786 h 1144364"/>
                <a:gd name="connsiteX19" fmla="*/ 1723360 w 1816116"/>
                <a:gd name="connsiteY19" fmla="*/ 75094 h 1144364"/>
                <a:gd name="connsiteX20" fmla="*/ 1723202 w 1816116"/>
                <a:gd name="connsiteY20" fmla="*/ 77316 h 1144364"/>
                <a:gd name="connsiteX21" fmla="*/ 1754098 w 1816116"/>
                <a:gd name="connsiteY21" fmla="*/ 78986 h 1144364"/>
                <a:gd name="connsiteX22" fmla="*/ 1812955 w 1816116"/>
                <a:gd name="connsiteY22" fmla="*/ 186239 h 1144364"/>
                <a:gd name="connsiteX23" fmla="*/ 1772845 w 1816116"/>
                <a:gd name="connsiteY23" fmla="*/ 240180 h 1144364"/>
                <a:gd name="connsiteX24" fmla="*/ 1748546 w 1816116"/>
                <a:gd name="connsiteY24" fmla="*/ 249096 h 1144364"/>
                <a:gd name="connsiteX25" fmla="*/ 1743803 w 1816116"/>
                <a:gd name="connsiteY25" fmla="*/ 298364 h 1144364"/>
                <a:gd name="connsiteX26" fmla="*/ 1713512 w 1816116"/>
                <a:gd name="connsiteY26" fmla="*/ 364828 h 1144364"/>
                <a:gd name="connsiteX27" fmla="*/ 1699755 w 1816116"/>
                <a:gd name="connsiteY27" fmla="*/ 378975 h 1144364"/>
                <a:gd name="connsiteX28" fmla="*/ 1697485 w 1816116"/>
                <a:gd name="connsiteY28" fmla="*/ 447563 h 1144364"/>
                <a:gd name="connsiteX29" fmla="*/ 1639227 w 1816116"/>
                <a:gd name="connsiteY29" fmla="*/ 832844 h 1144364"/>
                <a:gd name="connsiteX30" fmla="*/ 1608055 w 1816116"/>
                <a:gd name="connsiteY30" fmla="*/ 960842 h 1144364"/>
                <a:gd name="connsiteX31" fmla="*/ 1602559 w 1816116"/>
                <a:gd name="connsiteY31" fmla="*/ 960842 h 1144364"/>
                <a:gd name="connsiteX32" fmla="*/ 1589992 w 1816116"/>
                <a:gd name="connsiteY32" fmla="*/ 989178 h 1144364"/>
                <a:gd name="connsiteX33" fmla="*/ 752342 w 1816116"/>
                <a:gd name="connsiteY33" fmla="*/ 1144364 h 1144364"/>
                <a:gd name="connsiteX34" fmla="*/ 274292 w 1816116"/>
                <a:gd name="connsiteY34" fmla="*/ 1111171 h 1144364"/>
                <a:gd name="connsiteX35" fmla="*/ 269834 w 1816116"/>
                <a:gd name="connsiteY35" fmla="*/ 1110335 h 1144364"/>
                <a:gd name="connsiteX36" fmla="*/ 91440 w 1816116"/>
                <a:gd name="connsiteY36" fmla="*/ 1034355 h 1144364"/>
                <a:gd name="connsiteX0" fmla="*/ 0 w 1816116"/>
                <a:gd name="connsiteY0" fmla="*/ 942915 h 1144364"/>
                <a:gd name="connsiteX1" fmla="*/ 305220 w 1816116"/>
                <a:gd name="connsiteY1" fmla="*/ 785029 h 1144364"/>
                <a:gd name="connsiteX2" fmla="*/ 419529 w 1816116"/>
                <a:gd name="connsiteY2" fmla="*/ 770926 h 1144364"/>
                <a:gd name="connsiteX3" fmla="*/ 752342 w 1816116"/>
                <a:gd name="connsiteY3" fmla="*/ 755652 h 1144364"/>
                <a:gd name="connsiteX4" fmla="*/ 1230392 w 1816116"/>
                <a:gd name="connsiteY4" fmla="*/ 788845 h 1144364"/>
                <a:gd name="connsiteX5" fmla="*/ 1254118 w 1816116"/>
                <a:gd name="connsiteY5" fmla="*/ 793295 h 1144364"/>
                <a:gd name="connsiteX6" fmla="*/ 1271389 w 1816116"/>
                <a:gd name="connsiteY6" fmla="*/ 734282 h 1144364"/>
                <a:gd name="connsiteX7" fmla="*/ 1403126 w 1816116"/>
                <a:gd name="connsiteY7" fmla="*/ 393155 h 1144364"/>
                <a:gd name="connsiteX8" fmla="*/ 1445263 w 1816116"/>
                <a:gd name="connsiteY8" fmla="*/ 310765 h 1144364"/>
                <a:gd name="connsiteX9" fmla="*/ 1440428 w 1816116"/>
                <a:gd name="connsiteY9" fmla="*/ 291655 h 1144364"/>
                <a:gd name="connsiteX10" fmla="*/ 1447428 w 1816116"/>
                <a:gd name="connsiteY10" fmla="*/ 218950 h 1144364"/>
                <a:gd name="connsiteX11" fmla="*/ 1462386 w 1816116"/>
                <a:gd name="connsiteY11" fmla="*/ 184255 h 1144364"/>
                <a:gd name="connsiteX12" fmla="*/ 1454065 w 1816116"/>
                <a:gd name="connsiteY12" fmla="*/ 174285 h 1144364"/>
                <a:gd name="connsiteX13" fmla="*/ 1446299 w 1816116"/>
                <a:gd name="connsiteY13" fmla="*/ 107516 h 1144364"/>
                <a:gd name="connsiteX14" fmla="*/ 1550898 w 1816116"/>
                <a:gd name="connsiteY14" fmla="*/ 44061 h 1144364"/>
                <a:gd name="connsiteX15" fmla="*/ 1566192 w 1816116"/>
                <a:gd name="connsiteY15" fmla="*/ 51822 h 1144364"/>
                <a:gd name="connsiteX16" fmla="*/ 1584169 w 1816116"/>
                <a:gd name="connsiteY16" fmla="*/ 22259 h 1144364"/>
                <a:gd name="connsiteX17" fmla="*/ 1628413 w 1816116"/>
                <a:gd name="connsiteY17" fmla="*/ 969 h 1144364"/>
                <a:gd name="connsiteX18" fmla="*/ 1662023 w 1816116"/>
                <a:gd name="connsiteY18" fmla="*/ 2786 h 1144364"/>
                <a:gd name="connsiteX19" fmla="*/ 1723360 w 1816116"/>
                <a:gd name="connsiteY19" fmla="*/ 75094 h 1144364"/>
                <a:gd name="connsiteX20" fmla="*/ 1723202 w 1816116"/>
                <a:gd name="connsiteY20" fmla="*/ 77316 h 1144364"/>
                <a:gd name="connsiteX21" fmla="*/ 1754098 w 1816116"/>
                <a:gd name="connsiteY21" fmla="*/ 78986 h 1144364"/>
                <a:gd name="connsiteX22" fmla="*/ 1812955 w 1816116"/>
                <a:gd name="connsiteY22" fmla="*/ 186239 h 1144364"/>
                <a:gd name="connsiteX23" fmla="*/ 1772845 w 1816116"/>
                <a:gd name="connsiteY23" fmla="*/ 240180 h 1144364"/>
                <a:gd name="connsiteX24" fmla="*/ 1748546 w 1816116"/>
                <a:gd name="connsiteY24" fmla="*/ 249096 h 1144364"/>
                <a:gd name="connsiteX25" fmla="*/ 1743803 w 1816116"/>
                <a:gd name="connsiteY25" fmla="*/ 298364 h 1144364"/>
                <a:gd name="connsiteX26" fmla="*/ 1713512 w 1816116"/>
                <a:gd name="connsiteY26" fmla="*/ 364828 h 1144364"/>
                <a:gd name="connsiteX27" fmla="*/ 1699755 w 1816116"/>
                <a:gd name="connsiteY27" fmla="*/ 378975 h 1144364"/>
                <a:gd name="connsiteX28" fmla="*/ 1697485 w 1816116"/>
                <a:gd name="connsiteY28" fmla="*/ 447563 h 1144364"/>
                <a:gd name="connsiteX29" fmla="*/ 1639227 w 1816116"/>
                <a:gd name="connsiteY29" fmla="*/ 832844 h 1144364"/>
                <a:gd name="connsiteX30" fmla="*/ 1608055 w 1816116"/>
                <a:gd name="connsiteY30" fmla="*/ 960842 h 1144364"/>
                <a:gd name="connsiteX31" fmla="*/ 1602559 w 1816116"/>
                <a:gd name="connsiteY31" fmla="*/ 960842 h 1144364"/>
                <a:gd name="connsiteX32" fmla="*/ 1589992 w 1816116"/>
                <a:gd name="connsiteY32" fmla="*/ 989178 h 1144364"/>
                <a:gd name="connsiteX33" fmla="*/ 752342 w 1816116"/>
                <a:gd name="connsiteY33" fmla="*/ 1144364 h 1144364"/>
                <a:gd name="connsiteX34" fmla="*/ 274292 w 1816116"/>
                <a:gd name="connsiteY34" fmla="*/ 1111171 h 1144364"/>
                <a:gd name="connsiteX35" fmla="*/ 269834 w 1816116"/>
                <a:gd name="connsiteY35" fmla="*/ 1110335 h 1144364"/>
                <a:gd name="connsiteX0" fmla="*/ 35386 w 1546282"/>
                <a:gd name="connsiteY0" fmla="*/ 785029 h 1144364"/>
                <a:gd name="connsiteX1" fmla="*/ 149695 w 1546282"/>
                <a:gd name="connsiteY1" fmla="*/ 770926 h 1144364"/>
                <a:gd name="connsiteX2" fmla="*/ 482508 w 1546282"/>
                <a:gd name="connsiteY2" fmla="*/ 755652 h 1144364"/>
                <a:gd name="connsiteX3" fmla="*/ 960558 w 1546282"/>
                <a:gd name="connsiteY3" fmla="*/ 788845 h 1144364"/>
                <a:gd name="connsiteX4" fmla="*/ 984284 w 1546282"/>
                <a:gd name="connsiteY4" fmla="*/ 793295 h 1144364"/>
                <a:gd name="connsiteX5" fmla="*/ 1001555 w 1546282"/>
                <a:gd name="connsiteY5" fmla="*/ 734282 h 1144364"/>
                <a:gd name="connsiteX6" fmla="*/ 1133292 w 1546282"/>
                <a:gd name="connsiteY6" fmla="*/ 393155 h 1144364"/>
                <a:gd name="connsiteX7" fmla="*/ 1175429 w 1546282"/>
                <a:gd name="connsiteY7" fmla="*/ 310765 h 1144364"/>
                <a:gd name="connsiteX8" fmla="*/ 1170594 w 1546282"/>
                <a:gd name="connsiteY8" fmla="*/ 291655 h 1144364"/>
                <a:gd name="connsiteX9" fmla="*/ 1177594 w 1546282"/>
                <a:gd name="connsiteY9" fmla="*/ 218950 h 1144364"/>
                <a:gd name="connsiteX10" fmla="*/ 1192552 w 1546282"/>
                <a:gd name="connsiteY10" fmla="*/ 184255 h 1144364"/>
                <a:gd name="connsiteX11" fmla="*/ 1184231 w 1546282"/>
                <a:gd name="connsiteY11" fmla="*/ 174285 h 1144364"/>
                <a:gd name="connsiteX12" fmla="*/ 1176465 w 1546282"/>
                <a:gd name="connsiteY12" fmla="*/ 107516 h 1144364"/>
                <a:gd name="connsiteX13" fmla="*/ 1281064 w 1546282"/>
                <a:gd name="connsiteY13" fmla="*/ 44061 h 1144364"/>
                <a:gd name="connsiteX14" fmla="*/ 1296358 w 1546282"/>
                <a:gd name="connsiteY14" fmla="*/ 51822 h 1144364"/>
                <a:gd name="connsiteX15" fmla="*/ 1314335 w 1546282"/>
                <a:gd name="connsiteY15" fmla="*/ 22259 h 1144364"/>
                <a:gd name="connsiteX16" fmla="*/ 1358579 w 1546282"/>
                <a:gd name="connsiteY16" fmla="*/ 969 h 1144364"/>
                <a:gd name="connsiteX17" fmla="*/ 1392189 w 1546282"/>
                <a:gd name="connsiteY17" fmla="*/ 2786 h 1144364"/>
                <a:gd name="connsiteX18" fmla="*/ 1453526 w 1546282"/>
                <a:gd name="connsiteY18" fmla="*/ 75094 h 1144364"/>
                <a:gd name="connsiteX19" fmla="*/ 1453368 w 1546282"/>
                <a:gd name="connsiteY19" fmla="*/ 77316 h 1144364"/>
                <a:gd name="connsiteX20" fmla="*/ 1484264 w 1546282"/>
                <a:gd name="connsiteY20" fmla="*/ 78986 h 1144364"/>
                <a:gd name="connsiteX21" fmla="*/ 1543121 w 1546282"/>
                <a:gd name="connsiteY21" fmla="*/ 186239 h 1144364"/>
                <a:gd name="connsiteX22" fmla="*/ 1503011 w 1546282"/>
                <a:gd name="connsiteY22" fmla="*/ 240180 h 1144364"/>
                <a:gd name="connsiteX23" fmla="*/ 1478712 w 1546282"/>
                <a:gd name="connsiteY23" fmla="*/ 249096 h 1144364"/>
                <a:gd name="connsiteX24" fmla="*/ 1473969 w 1546282"/>
                <a:gd name="connsiteY24" fmla="*/ 298364 h 1144364"/>
                <a:gd name="connsiteX25" fmla="*/ 1443678 w 1546282"/>
                <a:gd name="connsiteY25" fmla="*/ 364828 h 1144364"/>
                <a:gd name="connsiteX26" fmla="*/ 1429921 w 1546282"/>
                <a:gd name="connsiteY26" fmla="*/ 378975 h 1144364"/>
                <a:gd name="connsiteX27" fmla="*/ 1427651 w 1546282"/>
                <a:gd name="connsiteY27" fmla="*/ 447563 h 1144364"/>
                <a:gd name="connsiteX28" fmla="*/ 1369393 w 1546282"/>
                <a:gd name="connsiteY28" fmla="*/ 832844 h 1144364"/>
                <a:gd name="connsiteX29" fmla="*/ 1338221 w 1546282"/>
                <a:gd name="connsiteY29" fmla="*/ 960842 h 1144364"/>
                <a:gd name="connsiteX30" fmla="*/ 1332725 w 1546282"/>
                <a:gd name="connsiteY30" fmla="*/ 960842 h 1144364"/>
                <a:gd name="connsiteX31" fmla="*/ 1320158 w 1546282"/>
                <a:gd name="connsiteY31" fmla="*/ 989178 h 1144364"/>
                <a:gd name="connsiteX32" fmla="*/ 482508 w 1546282"/>
                <a:gd name="connsiteY32" fmla="*/ 1144364 h 1144364"/>
                <a:gd name="connsiteX33" fmla="*/ 4458 w 1546282"/>
                <a:gd name="connsiteY33" fmla="*/ 1111171 h 1144364"/>
                <a:gd name="connsiteX34" fmla="*/ 0 w 1546282"/>
                <a:gd name="connsiteY34" fmla="*/ 1110335 h 11443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Lst>
              <a:rect l="l" t="t" r="r" b="b"/>
              <a:pathLst>
                <a:path w="1546282" h="1144364">
                  <a:moveTo>
                    <a:pt x="35386" y="785029"/>
                  </a:moveTo>
                  <a:lnTo>
                    <a:pt x="149695" y="770926"/>
                  </a:lnTo>
                  <a:cubicBezTo>
                    <a:pt x="251989" y="761091"/>
                    <a:pt x="364454" y="755652"/>
                    <a:pt x="482508" y="755652"/>
                  </a:cubicBezTo>
                  <a:cubicBezTo>
                    <a:pt x="659589" y="755652"/>
                    <a:pt x="824096" y="767889"/>
                    <a:pt x="960558" y="788845"/>
                  </a:cubicBezTo>
                  <a:lnTo>
                    <a:pt x="984284" y="793295"/>
                  </a:lnTo>
                  <a:lnTo>
                    <a:pt x="1001555" y="734282"/>
                  </a:lnTo>
                  <a:cubicBezTo>
                    <a:pt x="1042765" y="604867"/>
                    <a:pt x="1088001" y="488649"/>
                    <a:pt x="1133292" y="393155"/>
                  </a:cubicBezTo>
                  <a:lnTo>
                    <a:pt x="1175429" y="310765"/>
                  </a:lnTo>
                  <a:lnTo>
                    <a:pt x="1170594" y="291655"/>
                  </a:lnTo>
                  <a:cubicBezTo>
                    <a:pt x="1168826" y="268258"/>
                    <a:pt x="1170980" y="243633"/>
                    <a:pt x="1177594" y="218950"/>
                  </a:cubicBezTo>
                  <a:lnTo>
                    <a:pt x="1192552" y="184255"/>
                  </a:lnTo>
                  <a:lnTo>
                    <a:pt x="1184231" y="174285"/>
                  </a:lnTo>
                  <a:cubicBezTo>
                    <a:pt x="1173580" y="154876"/>
                    <a:pt x="1170150" y="131086"/>
                    <a:pt x="1176465" y="107516"/>
                  </a:cubicBezTo>
                  <a:cubicBezTo>
                    <a:pt x="1189096" y="60376"/>
                    <a:pt x="1235927" y="31966"/>
                    <a:pt x="1281064" y="44061"/>
                  </a:cubicBezTo>
                  <a:lnTo>
                    <a:pt x="1296358" y="51822"/>
                  </a:lnTo>
                  <a:lnTo>
                    <a:pt x="1314335" y="22259"/>
                  </a:lnTo>
                  <a:cubicBezTo>
                    <a:pt x="1326798" y="10997"/>
                    <a:pt x="1342177" y="3518"/>
                    <a:pt x="1358579" y="969"/>
                  </a:cubicBezTo>
                  <a:cubicBezTo>
                    <a:pt x="1369514" y="-730"/>
                    <a:pt x="1380904" y="-238"/>
                    <a:pt x="1392189" y="2786"/>
                  </a:cubicBezTo>
                  <a:cubicBezTo>
                    <a:pt x="1426041" y="11857"/>
                    <a:pt x="1449327" y="41135"/>
                    <a:pt x="1453526" y="75094"/>
                  </a:cubicBezTo>
                  <a:cubicBezTo>
                    <a:pt x="1453473" y="75835"/>
                    <a:pt x="1453421" y="76575"/>
                    <a:pt x="1453368" y="77316"/>
                  </a:cubicBezTo>
                  <a:lnTo>
                    <a:pt x="1484264" y="78986"/>
                  </a:lnTo>
                  <a:cubicBezTo>
                    <a:pt x="1529400" y="91080"/>
                    <a:pt x="1555752" y="139099"/>
                    <a:pt x="1543121" y="186239"/>
                  </a:cubicBezTo>
                  <a:cubicBezTo>
                    <a:pt x="1536806" y="209809"/>
                    <a:pt x="1521940" y="228697"/>
                    <a:pt x="1503011" y="240180"/>
                  </a:cubicBezTo>
                  <a:lnTo>
                    <a:pt x="1478712" y="249096"/>
                  </a:lnTo>
                  <a:lnTo>
                    <a:pt x="1473969" y="298364"/>
                  </a:lnTo>
                  <a:cubicBezTo>
                    <a:pt x="1467355" y="323046"/>
                    <a:pt x="1456908" y="345450"/>
                    <a:pt x="1443678" y="364828"/>
                  </a:cubicBezTo>
                  <a:lnTo>
                    <a:pt x="1429921" y="378975"/>
                  </a:lnTo>
                  <a:cubicBezTo>
                    <a:pt x="1429164" y="401838"/>
                    <a:pt x="1428408" y="424700"/>
                    <a:pt x="1427651" y="447563"/>
                  </a:cubicBezTo>
                  <a:cubicBezTo>
                    <a:pt x="1420199" y="557989"/>
                    <a:pt x="1400644" y="689956"/>
                    <a:pt x="1369393" y="832844"/>
                  </a:cubicBezTo>
                  <a:lnTo>
                    <a:pt x="1338221" y="960842"/>
                  </a:lnTo>
                  <a:lnTo>
                    <a:pt x="1332725" y="960842"/>
                  </a:lnTo>
                  <a:lnTo>
                    <a:pt x="1320158" y="989178"/>
                  </a:lnTo>
                  <a:cubicBezTo>
                    <a:pt x="1240431" y="1077743"/>
                    <a:pt x="895696" y="1144364"/>
                    <a:pt x="482508" y="1144364"/>
                  </a:cubicBezTo>
                  <a:cubicBezTo>
                    <a:pt x="305428" y="1144364"/>
                    <a:pt x="140920" y="1132128"/>
                    <a:pt x="4458" y="1111171"/>
                  </a:cubicBezTo>
                  <a:lnTo>
                    <a:pt x="0" y="1110335"/>
                  </a:lnTo>
                </a:path>
              </a:pathLst>
            </a:custGeom>
            <a:solidFill>
              <a:srgbClr val="FFC000"/>
            </a:solidFill>
            <a:ln w="38100" cap="rnd">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34" name="フリーフォーム: 図形 33">
              <a:extLst>
                <a:ext uri="{FF2B5EF4-FFF2-40B4-BE49-F238E27FC236}">
                  <a16:creationId xmlns:a16="http://schemas.microsoft.com/office/drawing/2014/main" id="{01E9D91D-A6DD-30F8-1BA5-857575F23C4A}"/>
                </a:ext>
              </a:extLst>
            </p:cNvPr>
            <p:cNvSpPr/>
            <p:nvPr/>
          </p:nvSpPr>
          <p:spPr bwMode="auto">
            <a:xfrm rot="1800000">
              <a:off x="1990615" y="3298771"/>
              <a:ext cx="1546282" cy="1144364"/>
            </a:xfrm>
            <a:custGeom>
              <a:avLst/>
              <a:gdLst>
                <a:gd name="connsiteX0" fmla="*/ 1358579 w 1546282"/>
                <a:gd name="connsiteY0" fmla="*/ 969 h 1144364"/>
                <a:gd name="connsiteX1" fmla="*/ 1392189 w 1546282"/>
                <a:gd name="connsiteY1" fmla="*/ 2786 h 1144364"/>
                <a:gd name="connsiteX2" fmla="*/ 1453526 w 1546282"/>
                <a:gd name="connsiteY2" fmla="*/ 75094 h 1144364"/>
                <a:gd name="connsiteX3" fmla="*/ 1453368 w 1546282"/>
                <a:gd name="connsiteY3" fmla="*/ 77316 h 1144364"/>
                <a:gd name="connsiteX4" fmla="*/ 1484264 w 1546282"/>
                <a:gd name="connsiteY4" fmla="*/ 78986 h 1144364"/>
                <a:gd name="connsiteX5" fmla="*/ 1543121 w 1546282"/>
                <a:gd name="connsiteY5" fmla="*/ 186239 h 1144364"/>
                <a:gd name="connsiteX6" fmla="*/ 1503011 w 1546282"/>
                <a:gd name="connsiteY6" fmla="*/ 240180 h 1144364"/>
                <a:gd name="connsiteX7" fmla="*/ 1478712 w 1546282"/>
                <a:gd name="connsiteY7" fmla="*/ 249096 h 1144364"/>
                <a:gd name="connsiteX8" fmla="*/ 1473969 w 1546282"/>
                <a:gd name="connsiteY8" fmla="*/ 298364 h 1144364"/>
                <a:gd name="connsiteX9" fmla="*/ 1443678 w 1546282"/>
                <a:gd name="connsiteY9" fmla="*/ 364828 h 1144364"/>
                <a:gd name="connsiteX10" fmla="*/ 1429921 w 1546282"/>
                <a:gd name="connsiteY10" fmla="*/ 378975 h 1144364"/>
                <a:gd name="connsiteX11" fmla="*/ 1427651 w 1546282"/>
                <a:gd name="connsiteY11" fmla="*/ 447563 h 1144364"/>
                <a:gd name="connsiteX12" fmla="*/ 1369393 w 1546282"/>
                <a:gd name="connsiteY12" fmla="*/ 832844 h 1144364"/>
                <a:gd name="connsiteX13" fmla="*/ 1338221 w 1546282"/>
                <a:gd name="connsiteY13" fmla="*/ 960842 h 1144364"/>
                <a:gd name="connsiteX14" fmla="*/ 1332725 w 1546282"/>
                <a:gd name="connsiteY14" fmla="*/ 960842 h 1144364"/>
                <a:gd name="connsiteX15" fmla="*/ 1320158 w 1546282"/>
                <a:gd name="connsiteY15" fmla="*/ 989178 h 1144364"/>
                <a:gd name="connsiteX16" fmla="*/ 482508 w 1546282"/>
                <a:gd name="connsiteY16" fmla="*/ 1144364 h 1144364"/>
                <a:gd name="connsiteX17" fmla="*/ 4458 w 1546282"/>
                <a:gd name="connsiteY17" fmla="*/ 1111171 h 1144364"/>
                <a:gd name="connsiteX18" fmla="*/ 0 w 1546282"/>
                <a:gd name="connsiteY18" fmla="*/ 1110335 h 1144364"/>
                <a:gd name="connsiteX19" fmla="*/ 35386 w 1546282"/>
                <a:gd name="connsiteY19" fmla="*/ 785029 h 1144364"/>
                <a:gd name="connsiteX20" fmla="*/ 149695 w 1546282"/>
                <a:gd name="connsiteY20" fmla="*/ 770926 h 1144364"/>
                <a:gd name="connsiteX21" fmla="*/ 482508 w 1546282"/>
                <a:gd name="connsiteY21" fmla="*/ 755652 h 1144364"/>
                <a:gd name="connsiteX22" fmla="*/ 960558 w 1546282"/>
                <a:gd name="connsiteY22" fmla="*/ 788845 h 1144364"/>
                <a:gd name="connsiteX23" fmla="*/ 984284 w 1546282"/>
                <a:gd name="connsiteY23" fmla="*/ 793295 h 1144364"/>
                <a:gd name="connsiteX24" fmla="*/ 1001555 w 1546282"/>
                <a:gd name="connsiteY24" fmla="*/ 734282 h 1144364"/>
                <a:gd name="connsiteX25" fmla="*/ 1133292 w 1546282"/>
                <a:gd name="connsiteY25" fmla="*/ 393155 h 1144364"/>
                <a:gd name="connsiteX26" fmla="*/ 1175429 w 1546282"/>
                <a:gd name="connsiteY26" fmla="*/ 310765 h 1144364"/>
                <a:gd name="connsiteX27" fmla="*/ 1170594 w 1546282"/>
                <a:gd name="connsiteY27" fmla="*/ 291655 h 1144364"/>
                <a:gd name="connsiteX28" fmla="*/ 1177594 w 1546282"/>
                <a:gd name="connsiteY28" fmla="*/ 218950 h 1144364"/>
                <a:gd name="connsiteX29" fmla="*/ 1192552 w 1546282"/>
                <a:gd name="connsiteY29" fmla="*/ 184255 h 1144364"/>
                <a:gd name="connsiteX30" fmla="*/ 1184231 w 1546282"/>
                <a:gd name="connsiteY30" fmla="*/ 174285 h 1144364"/>
                <a:gd name="connsiteX31" fmla="*/ 1176465 w 1546282"/>
                <a:gd name="connsiteY31" fmla="*/ 107516 h 1144364"/>
                <a:gd name="connsiteX32" fmla="*/ 1281064 w 1546282"/>
                <a:gd name="connsiteY32" fmla="*/ 44061 h 1144364"/>
                <a:gd name="connsiteX33" fmla="*/ 1296358 w 1546282"/>
                <a:gd name="connsiteY33" fmla="*/ 51822 h 1144364"/>
                <a:gd name="connsiteX34" fmla="*/ 1314335 w 1546282"/>
                <a:gd name="connsiteY34" fmla="*/ 22259 h 1144364"/>
                <a:gd name="connsiteX35" fmla="*/ 1358579 w 1546282"/>
                <a:gd name="connsiteY35" fmla="*/ 969 h 1144364"/>
                <a:gd name="connsiteX0" fmla="*/ 1628536 w 1816239"/>
                <a:gd name="connsiteY0" fmla="*/ 969 h 1144364"/>
                <a:gd name="connsiteX1" fmla="*/ 1662146 w 1816239"/>
                <a:gd name="connsiteY1" fmla="*/ 2786 h 1144364"/>
                <a:gd name="connsiteX2" fmla="*/ 1723483 w 1816239"/>
                <a:gd name="connsiteY2" fmla="*/ 75094 h 1144364"/>
                <a:gd name="connsiteX3" fmla="*/ 1723325 w 1816239"/>
                <a:gd name="connsiteY3" fmla="*/ 77316 h 1144364"/>
                <a:gd name="connsiteX4" fmla="*/ 1754221 w 1816239"/>
                <a:gd name="connsiteY4" fmla="*/ 78986 h 1144364"/>
                <a:gd name="connsiteX5" fmla="*/ 1813078 w 1816239"/>
                <a:gd name="connsiteY5" fmla="*/ 186239 h 1144364"/>
                <a:gd name="connsiteX6" fmla="*/ 1772968 w 1816239"/>
                <a:gd name="connsiteY6" fmla="*/ 240180 h 1144364"/>
                <a:gd name="connsiteX7" fmla="*/ 1748669 w 1816239"/>
                <a:gd name="connsiteY7" fmla="*/ 249096 h 1144364"/>
                <a:gd name="connsiteX8" fmla="*/ 1743926 w 1816239"/>
                <a:gd name="connsiteY8" fmla="*/ 298364 h 1144364"/>
                <a:gd name="connsiteX9" fmla="*/ 1713635 w 1816239"/>
                <a:gd name="connsiteY9" fmla="*/ 364828 h 1144364"/>
                <a:gd name="connsiteX10" fmla="*/ 1699878 w 1816239"/>
                <a:gd name="connsiteY10" fmla="*/ 378975 h 1144364"/>
                <a:gd name="connsiteX11" fmla="*/ 1697608 w 1816239"/>
                <a:gd name="connsiteY11" fmla="*/ 447563 h 1144364"/>
                <a:gd name="connsiteX12" fmla="*/ 1639350 w 1816239"/>
                <a:gd name="connsiteY12" fmla="*/ 832844 h 1144364"/>
                <a:gd name="connsiteX13" fmla="*/ 1608178 w 1816239"/>
                <a:gd name="connsiteY13" fmla="*/ 960842 h 1144364"/>
                <a:gd name="connsiteX14" fmla="*/ 1602682 w 1816239"/>
                <a:gd name="connsiteY14" fmla="*/ 960842 h 1144364"/>
                <a:gd name="connsiteX15" fmla="*/ 1590115 w 1816239"/>
                <a:gd name="connsiteY15" fmla="*/ 989178 h 1144364"/>
                <a:gd name="connsiteX16" fmla="*/ 752465 w 1816239"/>
                <a:gd name="connsiteY16" fmla="*/ 1144364 h 1144364"/>
                <a:gd name="connsiteX17" fmla="*/ 274415 w 1816239"/>
                <a:gd name="connsiteY17" fmla="*/ 1111171 h 1144364"/>
                <a:gd name="connsiteX18" fmla="*/ 269957 w 1816239"/>
                <a:gd name="connsiteY18" fmla="*/ 1110335 h 1144364"/>
                <a:gd name="connsiteX19" fmla="*/ 123 w 1816239"/>
                <a:gd name="connsiteY19" fmla="*/ 942915 h 1144364"/>
                <a:gd name="connsiteX20" fmla="*/ 305343 w 1816239"/>
                <a:gd name="connsiteY20" fmla="*/ 785029 h 1144364"/>
                <a:gd name="connsiteX21" fmla="*/ 419652 w 1816239"/>
                <a:gd name="connsiteY21" fmla="*/ 770926 h 1144364"/>
                <a:gd name="connsiteX22" fmla="*/ 752465 w 1816239"/>
                <a:gd name="connsiteY22" fmla="*/ 755652 h 1144364"/>
                <a:gd name="connsiteX23" fmla="*/ 1230515 w 1816239"/>
                <a:gd name="connsiteY23" fmla="*/ 788845 h 1144364"/>
                <a:gd name="connsiteX24" fmla="*/ 1254241 w 1816239"/>
                <a:gd name="connsiteY24" fmla="*/ 793295 h 1144364"/>
                <a:gd name="connsiteX25" fmla="*/ 1271512 w 1816239"/>
                <a:gd name="connsiteY25" fmla="*/ 734282 h 1144364"/>
                <a:gd name="connsiteX26" fmla="*/ 1403249 w 1816239"/>
                <a:gd name="connsiteY26" fmla="*/ 393155 h 1144364"/>
                <a:gd name="connsiteX27" fmla="*/ 1445386 w 1816239"/>
                <a:gd name="connsiteY27" fmla="*/ 310765 h 1144364"/>
                <a:gd name="connsiteX28" fmla="*/ 1440551 w 1816239"/>
                <a:gd name="connsiteY28" fmla="*/ 291655 h 1144364"/>
                <a:gd name="connsiteX29" fmla="*/ 1447551 w 1816239"/>
                <a:gd name="connsiteY29" fmla="*/ 218950 h 1144364"/>
                <a:gd name="connsiteX30" fmla="*/ 1462509 w 1816239"/>
                <a:gd name="connsiteY30" fmla="*/ 184255 h 1144364"/>
                <a:gd name="connsiteX31" fmla="*/ 1454188 w 1816239"/>
                <a:gd name="connsiteY31" fmla="*/ 174285 h 1144364"/>
                <a:gd name="connsiteX32" fmla="*/ 1446422 w 1816239"/>
                <a:gd name="connsiteY32" fmla="*/ 107516 h 1144364"/>
                <a:gd name="connsiteX33" fmla="*/ 1551021 w 1816239"/>
                <a:gd name="connsiteY33" fmla="*/ 44061 h 1144364"/>
                <a:gd name="connsiteX34" fmla="*/ 1566315 w 1816239"/>
                <a:gd name="connsiteY34" fmla="*/ 51822 h 1144364"/>
                <a:gd name="connsiteX35" fmla="*/ 1584292 w 1816239"/>
                <a:gd name="connsiteY35" fmla="*/ 22259 h 1144364"/>
                <a:gd name="connsiteX36" fmla="*/ 1628536 w 1816239"/>
                <a:gd name="connsiteY36" fmla="*/ 969 h 1144364"/>
                <a:gd name="connsiteX0" fmla="*/ 0 w 1816116"/>
                <a:gd name="connsiteY0" fmla="*/ 942915 h 1144364"/>
                <a:gd name="connsiteX1" fmla="*/ 305220 w 1816116"/>
                <a:gd name="connsiteY1" fmla="*/ 785029 h 1144364"/>
                <a:gd name="connsiteX2" fmla="*/ 419529 w 1816116"/>
                <a:gd name="connsiteY2" fmla="*/ 770926 h 1144364"/>
                <a:gd name="connsiteX3" fmla="*/ 752342 w 1816116"/>
                <a:gd name="connsiteY3" fmla="*/ 755652 h 1144364"/>
                <a:gd name="connsiteX4" fmla="*/ 1230392 w 1816116"/>
                <a:gd name="connsiteY4" fmla="*/ 788845 h 1144364"/>
                <a:gd name="connsiteX5" fmla="*/ 1254118 w 1816116"/>
                <a:gd name="connsiteY5" fmla="*/ 793295 h 1144364"/>
                <a:gd name="connsiteX6" fmla="*/ 1271389 w 1816116"/>
                <a:gd name="connsiteY6" fmla="*/ 734282 h 1144364"/>
                <a:gd name="connsiteX7" fmla="*/ 1403126 w 1816116"/>
                <a:gd name="connsiteY7" fmla="*/ 393155 h 1144364"/>
                <a:gd name="connsiteX8" fmla="*/ 1445263 w 1816116"/>
                <a:gd name="connsiteY8" fmla="*/ 310765 h 1144364"/>
                <a:gd name="connsiteX9" fmla="*/ 1440428 w 1816116"/>
                <a:gd name="connsiteY9" fmla="*/ 291655 h 1144364"/>
                <a:gd name="connsiteX10" fmla="*/ 1447428 w 1816116"/>
                <a:gd name="connsiteY10" fmla="*/ 218950 h 1144364"/>
                <a:gd name="connsiteX11" fmla="*/ 1462386 w 1816116"/>
                <a:gd name="connsiteY11" fmla="*/ 184255 h 1144364"/>
                <a:gd name="connsiteX12" fmla="*/ 1454065 w 1816116"/>
                <a:gd name="connsiteY12" fmla="*/ 174285 h 1144364"/>
                <a:gd name="connsiteX13" fmla="*/ 1446299 w 1816116"/>
                <a:gd name="connsiteY13" fmla="*/ 107516 h 1144364"/>
                <a:gd name="connsiteX14" fmla="*/ 1550898 w 1816116"/>
                <a:gd name="connsiteY14" fmla="*/ 44061 h 1144364"/>
                <a:gd name="connsiteX15" fmla="*/ 1566192 w 1816116"/>
                <a:gd name="connsiteY15" fmla="*/ 51822 h 1144364"/>
                <a:gd name="connsiteX16" fmla="*/ 1584169 w 1816116"/>
                <a:gd name="connsiteY16" fmla="*/ 22259 h 1144364"/>
                <a:gd name="connsiteX17" fmla="*/ 1628413 w 1816116"/>
                <a:gd name="connsiteY17" fmla="*/ 969 h 1144364"/>
                <a:gd name="connsiteX18" fmla="*/ 1662023 w 1816116"/>
                <a:gd name="connsiteY18" fmla="*/ 2786 h 1144364"/>
                <a:gd name="connsiteX19" fmla="*/ 1723360 w 1816116"/>
                <a:gd name="connsiteY19" fmla="*/ 75094 h 1144364"/>
                <a:gd name="connsiteX20" fmla="*/ 1723202 w 1816116"/>
                <a:gd name="connsiteY20" fmla="*/ 77316 h 1144364"/>
                <a:gd name="connsiteX21" fmla="*/ 1754098 w 1816116"/>
                <a:gd name="connsiteY21" fmla="*/ 78986 h 1144364"/>
                <a:gd name="connsiteX22" fmla="*/ 1812955 w 1816116"/>
                <a:gd name="connsiteY22" fmla="*/ 186239 h 1144364"/>
                <a:gd name="connsiteX23" fmla="*/ 1772845 w 1816116"/>
                <a:gd name="connsiteY23" fmla="*/ 240180 h 1144364"/>
                <a:gd name="connsiteX24" fmla="*/ 1748546 w 1816116"/>
                <a:gd name="connsiteY24" fmla="*/ 249096 h 1144364"/>
                <a:gd name="connsiteX25" fmla="*/ 1743803 w 1816116"/>
                <a:gd name="connsiteY25" fmla="*/ 298364 h 1144364"/>
                <a:gd name="connsiteX26" fmla="*/ 1713512 w 1816116"/>
                <a:gd name="connsiteY26" fmla="*/ 364828 h 1144364"/>
                <a:gd name="connsiteX27" fmla="*/ 1699755 w 1816116"/>
                <a:gd name="connsiteY27" fmla="*/ 378975 h 1144364"/>
                <a:gd name="connsiteX28" fmla="*/ 1697485 w 1816116"/>
                <a:gd name="connsiteY28" fmla="*/ 447563 h 1144364"/>
                <a:gd name="connsiteX29" fmla="*/ 1639227 w 1816116"/>
                <a:gd name="connsiteY29" fmla="*/ 832844 h 1144364"/>
                <a:gd name="connsiteX30" fmla="*/ 1608055 w 1816116"/>
                <a:gd name="connsiteY30" fmla="*/ 960842 h 1144364"/>
                <a:gd name="connsiteX31" fmla="*/ 1602559 w 1816116"/>
                <a:gd name="connsiteY31" fmla="*/ 960842 h 1144364"/>
                <a:gd name="connsiteX32" fmla="*/ 1589992 w 1816116"/>
                <a:gd name="connsiteY32" fmla="*/ 989178 h 1144364"/>
                <a:gd name="connsiteX33" fmla="*/ 752342 w 1816116"/>
                <a:gd name="connsiteY33" fmla="*/ 1144364 h 1144364"/>
                <a:gd name="connsiteX34" fmla="*/ 274292 w 1816116"/>
                <a:gd name="connsiteY34" fmla="*/ 1111171 h 1144364"/>
                <a:gd name="connsiteX35" fmla="*/ 269834 w 1816116"/>
                <a:gd name="connsiteY35" fmla="*/ 1110335 h 1144364"/>
                <a:gd name="connsiteX36" fmla="*/ 91440 w 1816116"/>
                <a:gd name="connsiteY36" fmla="*/ 1034355 h 1144364"/>
                <a:gd name="connsiteX0" fmla="*/ 0 w 1816116"/>
                <a:gd name="connsiteY0" fmla="*/ 942915 h 1144364"/>
                <a:gd name="connsiteX1" fmla="*/ 305220 w 1816116"/>
                <a:gd name="connsiteY1" fmla="*/ 785029 h 1144364"/>
                <a:gd name="connsiteX2" fmla="*/ 419529 w 1816116"/>
                <a:gd name="connsiteY2" fmla="*/ 770926 h 1144364"/>
                <a:gd name="connsiteX3" fmla="*/ 752342 w 1816116"/>
                <a:gd name="connsiteY3" fmla="*/ 755652 h 1144364"/>
                <a:gd name="connsiteX4" fmla="*/ 1230392 w 1816116"/>
                <a:gd name="connsiteY4" fmla="*/ 788845 h 1144364"/>
                <a:gd name="connsiteX5" fmla="*/ 1254118 w 1816116"/>
                <a:gd name="connsiteY5" fmla="*/ 793295 h 1144364"/>
                <a:gd name="connsiteX6" fmla="*/ 1271389 w 1816116"/>
                <a:gd name="connsiteY6" fmla="*/ 734282 h 1144364"/>
                <a:gd name="connsiteX7" fmla="*/ 1403126 w 1816116"/>
                <a:gd name="connsiteY7" fmla="*/ 393155 h 1144364"/>
                <a:gd name="connsiteX8" fmla="*/ 1445263 w 1816116"/>
                <a:gd name="connsiteY8" fmla="*/ 310765 h 1144364"/>
                <a:gd name="connsiteX9" fmla="*/ 1440428 w 1816116"/>
                <a:gd name="connsiteY9" fmla="*/ 291655 h 1144364"/>
                <a:gd name="connsiteX10" fmla="*/ 1447428 w 1816116"/>
                <a:gd name="connsiteY10" fmla="*/ 218950 h 1144364"/>
                <a:gd name="connsiteX11" fmla="*/ 1462386 w 1816116"/>
                <a:gd name="connsiteY11" fmla="*/ 184255 h 1144364"/>
                <a:gd name="connsiteX12" fmla="*/ 1454065 w 1816116"/>
                <a:gd name="connsiteY12" fmla="*/ 174285 h 1144364"/>
                <a:gd name="connsiteX13" fmla="*/ 1446299 w 1816116"/>
                <a:gd name="connsiteY13" fmla="*/ 107516 h 1144364"/>
                <a:gd name="connsiteX14" fmla="*/ 1550898 w 1816116"/>
                <a:gd name="connsiteY14" fmla="*/ 44061 h 1144364"/>
                <a:gd name="connsiteX15" fmla="*/ 1566192 w 1816116"/>
                <a:gd name="connsiteY15" fmla="*/ 51822 h 1144364"/>
                <a:gd name="connsiteX16" fmla="*/ 1584169 w 1816116"/>
                <a:gd name="connsiteY16" fmla="*/ 22259 h 1144364"/>
                <a:gd name="connsiteX17" fmla="*/ 1628413 w 1816116"/>
                <a:gd name="connsiteY17" fmla="*/ 969 h 1144364"/>
                <a:gd name="connsiteX18" fmla="*/ 1662023 w 1816116"/>
                <a:gd name="connsiteY18" fmla="*/ 2786 h 1144364"/>
                <a:gd name="connsiteX19" fmla="*/ 1723360 w 1816116"/>
                <a:gd name="connsiteY19" fmla="*/ 75094 h 1144364"/>
                <a:gd name="connsiteX20" fmla="*/ 1723202 w 1816116"/>
                <a:gd name="connsiteY20" fmla="*/ 77316 h 1144364"/>
                <a:gd name="connsiteX21" fmla="*/ 1754098 w 1816116"/>
                <a:gd name="connsiteY21" fmla="*/ 78986 h 1144364"/>
                <a:gd name="connsiteX22" fmla="*/ 1812955 w 1816116"/>
                <a:gd name="connsiteY22" fmla="*/ 186239 h 1144364"/>
                <a:gd name="connsiteX23" fmla="*/ 1772845 w 1816116"/>
                <a:gd name="connsiteY23" fmla="*/ 240180 h 1144364"/>
                <a:gd name="connsiteX24" fmla="*/ 1748546 w 1816116"/>
                <a:gd name="connsiteY24" fmla="*/ 249096 h 1144364"/>
                <a:gd name="connsiteX25" fmla="*/ 1743803 w 1816116"/>
                <a:gd name="connsiteY25" fmla="*/ 298364 h 1144364"/>
                <a:gd name="connsiteX26" fmla="*/ 1713512 w 1816116"/>
                <a:gd name="connsiteY26" fmla="*/ 364828 h 1144364"/>
                <a:gd name="connsiteX27" fmla="*/ 1699755 w 1816116"/>
                <a:gd name="connsiteY27" fmla="*/ 378975 h 1144364"/>
                <a:gd name="connsiteX28" fmla="*/ 1697485 w 1816116"/>
                <a:gd name="connsiteY28" fmla="*/ 447563 h 1144364"/>
                <a:gd name="connsiteX29" fmla="*/ 1639227 w 1816116"/>
                <a:gd name="connsiteY29" fmla="*/ 832844 h 1144364"/>
                <a:gd name="connsiteX30" fmla="*/ 1608055 w 1816116"/>
                <a:gd name="connsiteY30" fmla="*/ 960842 h 1144364"/>
                <a:gd name="connsiteX31" fmla="*/ 1602559 w 1816116"/>
                <a:gd name="connsiteY31" fmla="*/ 960842 h 1144364"/>
                <a:gd name="connsiteX32" fmla="*/ 1589992 w 1816116"/>
                <a:gd name="connsiteY32" fmla="*/ 989178 h 1144364"/>
                <a:gd name="connsiteX33" fmla="*/ 752342 w 1816116"/>
                <a:gd name="connsiteY33" fmla="*/ 1144364 h 1144364"/>
                <a:gd name="connsiteX34" fmla="*/ 274292 w 1816116"/>
                <a:gd name="connsiteY34" fmla="*/ 1111171 h 1144364"/>
                <a:gd name="connsiteX35" fmla="*/ 269834 w 1816116"/>
                <a:gd name="connsiteY35" fmla="*/ 1110335 h 1144364"/>
                <a:gd name="connsiteX0" fmla="*/ 35386 w 1546282"/>
                <a:gd name="connsiteY0" fmla="*/ 785029 h 1144364"/>
                <a:gd name="connsiteX1" fmla="*/ 149695 w 1546282"/>
                <a:gd name="connsiteY1" fmla="*/ 770926 h 1144364"/>
                <a:gd name="connsiteX2" fmla="*/ 482508 w 1546282"/>
                <a:gd name="connsiteY2" fmla="*/ 755652 h 1144364"/>
                <a:gd name="connsiteX3" fmla="*/ 960558 w 1546282"/>
                <a:gd name="connsiteY3" fmla="*/ 788845 h 1144364"/>
                <a:gd name="connsiteX4" fmla="*/ 984284 w 1546282"/>
                <a:gd name="connsiteY4" fmla="*/ 793295 h 1144364"/>
                <a:gd name="connsiteX5" fmla="*/ 1001555 w 1546282"/>
                <a:gd name="connsiteY5" fmla="*/ 734282 h 1144364"/>
                <a:gd name="connsiteX6" fmla="*/ 1133292 w 1546282"/>
                <a:gd name="connsiteY6" fmla="*/ 393155 h 1144364"/>
                <a:gd name="connsiteX7" fmla="*/ 1175429 w 1546282"/>
                <a:gd name="connsiteY7" fmla="*/ 310765 h 1144364"/>
                <a:gd name="connsiteX8" fmla="*/ 1170594 w 1546282"/>
                <a:gd name="connsiteY8" fmla="*/ 291655 h 1144364"/>
                <a:gd name="connsiteX9" fmla="*/ 1177594 w 1546282"/>
                <a:gd name="connsiteY9" fmla="*/ 218950 h 1144364"/>
                <a:gd name="connsiteX10" fmla="*/ 1192552 w 1546282"/>
                <a:gd name="connsiteY10" fmla="*/ 184255 h 1144364"/>
                <a:gd name="connsiteX11" fmla="*/ 1184231 w 1546282"/>
                <a:gd name="connsiteY11" fmla="*/ 174285 h 1144364"/>
                <a:gd name="connsiteX12" fmla="*/ 1176465 w 1546282"/>
                <a:gd name="connsiteY12" fmla="*/ 107516 h 1144364"/>
                <a:gd name="connsiteX13" fmla="*/ 1281064 w 1546282"/>
                <a:gd name="connsiteY13" fmla="*/ 44061 h 1144364"/>
                <a:gd name="connsiteX14" fmla="*/ 1296358 w 1546282"/>
                <a:gd name="connsiteY14" fmla="*/ 51822 h 1144364"/>
                <a:gd name="connsiteX15" fmla="*/ 1314335 w 1546282"/>
                <a:gd name="connsiteY15" fmla="*/ 22259 h 1144364"/>
                <a:gd name="connsiteX16" fmla="*/ 1358579 w 1546282"/>
                <a:gd name="connsiteY16" fmla="*/ 969 h 1144364"/>
                <a:gd name="connsiteX17" fmla="*/ 1392189 w 1546282"/>
                <a:gd name="connsiteY17" fmla="*/ 2786 h 1144364"/>
                <a:gd name="connsiteX18" fmla="*/ 1453526 w 1546282"/>
                <a:gd name="connsiteY18" fmla="*/ 75094 h 1144364"/>
                <a:gd name="connsiteX19" fmla="*/ 1453368 w 1546282"/>
                <a:gd name="connsiteY19" fmla="*/ 77316 h 1144364"/>
                <a:gd name="connsiteX20" fmla="*/ 1484264 w 1546282"/>
                <a:gd name="connsiteY20" fmla="*/ 78986 h 1144364"/>
                <a:gd name="connsiteX21" fmla="*/ 1543121 w 1546282"/>
                <a:gd name="connsiteY21" fmla="*/ 186239 h 1144364"/>
                <a:gd name="connsiteX22" fmla="*/ 1503011 w 1546282"/>
                <a:gd name="connsiteY22" fmla="*/ 240180 h 1144364"/>
                <a:gd name="connsiteX23" fmla="*/ 1478712 w 1546282"/>
                <a:gd name="connsiteY23" fmla="*/ 249096 h 1144364"/>
                <a:gd name="connsiteX24" fmla="*/ 1473969 w 1546282"/>
                <a:gd name="connsiteY24" fmla="*/ 298364 h 1144364"/>
                <a:gd name="connsiteX25" fmla="*/ 1443678 w 1546282"/>
                <a:gd name="connsiteY25" fmla="*/ 364828 h 1144364"/>
                <a:gd name="connsiteX26" fmla="*/ 1429921 w 1546282"/>
                <a:gd name="connsiteY26" fmla="*/ 378975 h 1144364"/>
                <a:gd name="connsiteX27" fmla="*/ 1427651 w 1546282"/>
                <a:gd name="connsiteY27" fmla="*/ 447563 h 1144364"/>
                <a:gd name="connsiteX28" fmla="*/ 1369393 w 1546282"/>
                <a:gd name="connsiteY28" fmla="*/ 832844 h 1144364"/>
                <a:gd name="connsiteX29" fmla="*/ 1338221 w 1546282"/>
                <a:gd name="connsiteY29" fmla="*/ 960842 h 1144364"/>
                <a:gd name="connsiteX30" fmla="*/ 1332725 w 1546282"/>
                <a:gd name="connsiteY30" fmla="*/ 960842 h 1144364"/>
                <a:gd name="connsiteX31" fmla="*/ 1320158 w 1546282"/>
                <a:gd name="connsiteY31" fmla="*/ 989178 h 1144364"/>
                <a:gd name="connsiteX32" fmla="*/ 482508 w 1546282"/>
                <a:gd name="connsiteY32" fmla="*/ 1144364 h 1144364"/>
                <a:gd name="connsiteX33" fmla="*/ 4458 w 1546282"/>
                <a:gd name="connsiteY33" fmla="*/ 1111171 h 1144364"/>
                <a:gd name="connsiteX34" fmla="*/ 0 w 1546282"/>
                <a:gd name="connsiteY34" fmla="*/ 1110335 h 11443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Lst>
              <a:rect l="l" t="t" r="r" b="b"/>
              <a:pathLst>
                <a:path w="1546282" h="1144364">
                  <a:moveTo>
                    <a:pt x="35386" y="785029"/>
                  </a:moveTo>
                  <a:lnTo>
                    <a:pt x="149695" y="770926"/>
                  </a:lnTo>
                  <a:cubicBezTo>
                    <a:pt x="251989" y="761091"/>
                    <a:pt x="364454" y="755652"/>
                    <a:pt x="482508" y="755652"/>
                  </a:cubicBezTo>
                  <a:cubicBezTo>
                    <a:pt x="659589" y="755652"/>
                    <a:pt x="824096" y="767889"/>
                    <a:pt x="960558" y="788845"/>
                  </a:cubicBezTo>
                  <a:lnTo>
                    <a:pt x="984284" y="793295"/>
                  </a:lnTo>
                  <a:lnTo>
                    <a:pt x="1001555" y="734282"/>
                  </a:lnTo>
                  <a:cubicBezTo>
                    <a:pt x="1042765" y="604867"/>
                    <a:pt x="1088001" y="488649"/>
                    <a:pt x="1133292" y="393155"/>
                  </a:cubicBezTo>
                  <a:lnTo>
                    <a:pt x="1175429" y="310765"/>
                  </a:lnTo>
                  <a:lnTo>
                    <a:pt x="1170594" y="291655"/>
                  </a:lnTo>
                  <a:cubicBezTo>
                    <a:pt x="1168826" y="268258"/>
                    <a:pt x="1170980" y="243633"/>
                    <a:pt x="1177594" y="218950"/>
                  </a:cubicBezTo>
                  <a:lnTo>
                    <a:pt x="1192552" y="184255"/>
                  </a:lnTo>
                  <a:lnTo>
                    <a:pt x="1184231" y="174285"/>
                  </a:lnTo>
                  <a:cubicBezTo>
                    <a:pt x="1173580" y="154876"/>
                    <a:pt x="1170150" y="131086"/>
                    <a:pt x="1176465" y="107516"/>
                  </a:cubicBezTo>
                  <a:cubicBezTo>
                    <a:pt x="1189096" y="60376"/>
                    <a:pt x="1235927" y="31966"/>
                    <a:pt x="1281064" y="44061"/>
                  </a:cubicBezTo>
                  <a:lnTo>
                    <a:pt x="1296358" y="51822"/>
                  </a:lnTo>
                  <a:lnTo>
                    <a:pt x="1314335" y="22259"/>
                  </a:lnTo>
                  <a:cubicBezTo>
                    <a:pt x="1326798" y="10997"/>
                    <a:pt x="1342177" y="3518"/>
                    <a:pt x="1358579" y="969"/>
                  </a:cubicBezTo>
                  <a:cubicBezTo>
                    <a:pt x="1369514" y="-730"/>
                    <a:pt x="1380904" y="-238"/>
                    <a:pt x="1392189" y="2786"/>
                  </a:cubicBezTo>
                  <a:cubicBezTo>
                    <a:pt x="1426041" y="11857"/>
                    <a:pt x="1449327" y="41135"/>
                    <a:pt x="1453526" y="75094"/>
                  </a:cubicBezTo>
                  <a:cubicBezTo>
                    <a:pt x="1453473" y="75835"/>
                    <a:pt x="1453421" y="76575"/>
                    <a:pt x="1453368" y="77316"/>
                  </a:cubicBezTo>
                  <a:lnTo>
                    <a:pt x="1484264" y="78986"/>
                  </a:lnTo>
                  <a:cubicBezTo>
                    <a:pt x="1529400" y="91080"/>
                    <a:pt x="1555752" y="139099"/>
                    <a:pt x="1543121" y="186239"/>
                  </a:cubicBezTo>
                  <a:cubicBezTo>
                    <a:pt x="1536806" y="209809"/>
                    <a:pt x="1521940" y="228697"/>
                    <a:pt x="1503011" y="240180"/>
                  </a:cubicBezTo>
                  <a:lnTo>
                    <a:pt x="1478712" y="249096"/>
                  </a:lnTo>
                  <a:lnTo>
                    <a:pt x="1473969" y="298364"/>
                  </a:lnTo>
                  <a:cubicBezTo>
                    <a:pt x="1467355" y="323046"/>
                    <a:pt x="1456908" y="345450"/>
                    <a:pt x="1443678" y="364828"/>
                  </a:cubicBezTo>
                  <a:lnTo>
                    <a:pt x="1429921" y="378975"/>
                  </a:lnTo>
                  <a:cubicBezTo>
                    <a:pt x="1429164" y="401838"/>
                    <a:pt x="1428408" y="424700"/>
                    <a:pt x="1427651" y="447563"/>
                  </a:cubicBezTo>
                  <a:cubicBezTo>
                    <a:pt x="1420199" y="557989"/>
                    <a:pt x="1400644" y="689956"/>
                    <a:pt x="1369393" y="832844"/>
                  </a:cubicBezTo>
                  <a:lnTo>
                    <a:pt x="1338221" y="960842"/>
                  </a:lnTo>
                  <a:lnTo>
                    <a:pt x="1332725" y="960842"/>
                  </a:lnTo>
                  <a:lnTo>
                    <a:pt x="1320158" y="989178"/>
                  </a:lnTo>
                  <a:cubicBezTo>
                    <a:pt x="1240431" y="1077743"/>
                    <a:pt x="895696" y="1144364"/>
                    <a:pt x="482508" y="1144364"/>
                  </a:cubicBezTo>
                  <a:cubicBezTo>
                    <a:pt x="305428" y="1144364"/>
                    <a:pt x="140920" y="1132128"/>
                    <a:pt x="4458" y="1111171"/>
                  </a:cubicBezTo>
                  <a:lnTo>
                    <a:pt x="0" y="1110335"/>
                  </a:lnTo>
                </a:path>
              </a:pathLst>
            </a:custGeom>
            <a:solidFill>
              <a:schemeClr val="tx1">
                <a:alpha val="20000"/>
              </a:schemeClr>
            </a:solidFill>
            <a:ln w="38100" cap="rnd">
              <a:no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35" name="フリーフォーム: 図形 34">
              <a:extLst>
                <a:ext uri="{FF2B5EF4-FFF2-40B4-BE49-F238E27FC236}">
                  <a16:creationId xmlns:a16="http://schemas.microsoft.com/office/drawing/2014/main" id="{7A026355-9D1A-CAAB-0B22-C66F06507843}"/>
                </a:ext>
              </a:extLst>
            </p:cNvPr>
            <p:cNvSpPr/>
            <p:nvPr/>
          </p:nvSpPr>
          <p:spPr bwMode="auto">
            <a:xfrm>
              <a:off x="749054" y="3135074"/>
              <a:ext cx="1985332" cy="1706693"/>
            </a:xfrm>
            <a:custGeom>
              <a:avLst/>
              <a:gdLst>
                <a:gd name="connsiteX0" fmla="*/ 1342516 w 1884839"/>
                <a:gd name="connsiteY0" fmla="*/ 101 h 1540369"/>
                <a:gd name="connsiteX1" fmla="*/ 1429700 w 1884839"/>
                <a:gd name="connsiteY1" fmla="*/ 9316 h 1540369"/>
                <a:gd name="connsiteX2" fmla="*/ 1782417 w 1884839"/>
                <a:gd name="connsiteY2" fmla="*/ 1455418 h 1540369"/>
                <a:gd name="connsiteX3" fmla="*/ 1754021 w 1884839"/>
                <a:gd name="connsiteY3" fmla="*/ 1540369 h 1540369"/>
                <a:gd name="connsiteX4" fmla="*/ 0 w 1884839"/>
                <a:gd name="connsiteY4" fmla="*/ 1540369 h 1540369"/>
                <a:gd name="connsiteX5" fmla="*/ 31457 w 1884839"/>
                <a:gd name="connsiteY5" fmla="*/ 1424928 h 1540369"/>
                <a:gd name="connsiteX6" fmla="*/ 80640 w 1884839"/>
                <a:gd name="connsiteY6" fmla="*/ 1277793 h 1540369"/>
                <a:gd name="connsiteX7" fmla="*/ 1342516 w 1884839"/>
                <a:gd name="connsiteY7" fmla="*/ 101 h 1540369"/>
                <a:gd name="connsiteX0" fmla="*/ 1342516 w 1884839"/>
                <a:gd name="connsiteY0" fmla="*/ 101 h 1617843"/>
                <a:gd name="connsiteX1" fmla="*/ 1429700 w 1884839"/>
                <a:gd name="connsiteY1" fmla="*/ 9316 h 1617843"/>
                <a:gd name="connsiteX2" fmla="*/ 1782417 w 1884839"/>
                <a:gd name="connsiteY2" fmla="*/ 1455418 h 1617843"/>
                <a:gd name="connsiteX3" fmla="*/ 1754021 w 1884839"/>
                <a:gd name="connsiteY3" fmla="*/ 1540369 h 1617843"/>
                <a:gd name="connsiteX4" fmla="*/ 982892 w 1884839"/>
                <a:gd name="connsiteY4" fmla="*/ 1617836 h 1617843"/>
                <a:gd name="connsiteX5" fmla="*/ 0 w 1884839"/>
                <a:gd name="connsiteY5" fmla="*/ 1540369 h 1617843"/>
                <a:gd name="connsiteX6" fmla="*/ 31457 w 1884839"/>
                <a:gd name="connsiteY6" fmla="*/ 1424928 h 1617843"/>
                <a:gd name="connsiteX7" fmla="*/ 80640 w 1884839"/>
                <a:gd name="connsiteY7" fmla="*/ 1277793 h 1617843"/>
                <a:gd name="connsiteX8" fmla="*/ 1342516 w 1884839"/>
                <a:gd name="connsiteY8" fmla="*/ 101 h 1617843"/>
                <a:gd name="connsiteX0" fmla="*/ 982892 w 1884839"/>
                <a:gd name="connsiteY0" fmla="*/ 1617836 h 1700365"/>
                <a:gd name="connsiteX1" fmla="*/ 0 w 1884839"/>
                <a:gd name="connsiteY1" fmla="*/ 1540369 h 1700365"/>
                <a:gd name="connsiteX2" fmla="*/ 31457 w 1884839"/>
                <a:gd name="connsiteY2" fmla="*/ 1424928 h 1700365"/>
                <a:gd name="connsiteX3" fmla="*/ 80640 w 1884839"/>
                <a:gd name="connsiteY3" fmla="*/ 1277793 h 1700365"/>
                <a:gd name="connsiteX4" fmla="*/ 1342516 w 1884839"/>
                <a:gd name="connsiteY4" fmla="*/ 101 h 1700365"/>
                <a:gd name="connsiteX5" fmla="*/ 1429700 w 1884839"/>
                <a:gd name="connsiteY5" fmla="*/ 9316 h 1700365"/>
                <a:gd name="connsiteX6" fmla="*/ 1782417 w 1884839"/>
                <a:gd name="connsiteY6" fmla="*/ 1455418 h 1700365"/>
                <a:gd name="connsiteX7" fmla="*/ 1754021 w 1884839"/>
                <a:gd name="connsiteY7" fmla="*/ 1540369 h 1700365"/>
                <a:gd name="connsiteX8" fmla="*/ 1069704 w 1884839"/>
                <a:gd name="connsiteY8" fmla="*/ 1700365 h 1700365"/>
                <a:gd name="connsiteX0" fmla="*/ 0 w 1884839"/>
                <a:gd name="connsiteY0" fmla="*/ 1540369 h 1700365"/>
                <a:gd name="connsiteX1" fmla="*/ 31457 w 1884839"/>
                <a:gd name="connsiteY1" fmla="*/ 1424928 h 1700365"/>
                <a:gd name="connsiteX2" fmla="*/ 80640 w 1884839"/>
                <a:gd name="connsiteY2" fmla="*/ 1277793 h 1700365"/>
                <a:gd name="connsiteX3" fmla="*/ 1342516 w 1884839"/>
                <a:gd name="connsiteY3" fmla="*/ 101 h 1700365"/>
                <a:gd name="connsiteX4" fmla="*/ 1429700 w 1884839"/>
                <a:gd name="connsiteY4" fmla="*/ 9316 h 1700365"/>
                <a:gd name="connsiteX5" fmla="*/ 1782417 w 1884839"/>
                <a:gd name="connsiteY5" fmla="*/ 1455418 h 1700365"/>
                <a:gd name="connsiteX6" fmla="*/ 1754021 w 1884839"/>
                <a:gd name="connsiteY6" fmla="*/ 1540369 h 1700365"/>
                <a:gd name="connsiteX7" fmla="*/ 1069704 w 1884839"/>
                <a:gd name="connsiteY7" fmla="*/ 1700365 h 1700365"/>
                <a:gd name="connsiteX0" fmla="*/ 0 w 1884839"/>
                <a:gd name="connsiteY0" fmla="*/ 1540369 h 1540369"/>
                <a:gd name="connsiteX1" fmla="*/ 31457 w 1884839"/>
                <a:gd name="connsiteY1" fmla="*/ 1424928 h 1540369"/>
                <a:gd name="connsiteX2" fmla="*/ 80640 w 1884839"/>
                <a:gd name="connsiteY2" fmla="*/ 1277793 h 1540369"/>
                <a:gd name="connsiteX3" fmla="*/ 1342516 w 1884839"/>
                <a:gd name="connsiteY3" fmla="*/ 101 h 1540369"/>
                <a:gd name="connsiteX4" fmla="*/ 1429700 w 1884839"/>
                <a:gd name="connsiteY4" fmla="*/ 9316 h 1540369"/>
                <a:gd name="connsiteX5" fmla="*/ 1782417 w 1884839"/>
                <a:gd name="connsiteY5" fmla="*/ 1455418 h 1540369"/>
                <a:gd name="connsiteX6" fmla="*/ 1754021 w 1884839"/>
                <a:gd name="connsiteY6" fmla="*/ 1540369 h 15403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884839" h="1540369">
                  <a:moveTo>
                    <a:pt x="0" y="1540369"/>
                  </a:moveTo>
                  <a:lnTo>
                    <a:pt x="31457" y="1424928"/>
                  </a:lnTo>
                  <a:cubicBezTo>
                    <a:pt x="46210" y="1376273"/>
                    <a:pt x="62596" y="1327183"/>
                    <a:pt x="80640" y="1277793"/>
                  </a:cubicBezTo>
                  <a:cubicBezTo>
                    <a:pt x="351310" y="536943"/>
                    <a:pt x="899082" y="-8506"/>
                    <a:pt x="1342516" y="101"/>
                  </a:cubicBezTo>
                  <a:cubicBezTo>
                    <a:pt x="1372079" y="675"/>
                    <a:pt x="1401178" y="3711"/>
                    <a:pt x="1429700" y="9316"/>
                  </a:cubicBezTo>
                  <a:cubicBezTo>
                    <a:pt x="1857529" y="93391"/>
                    <a:pt x="2003709" y="725584"/>
                    <a:pt x="1782417" y="1455418"/>
                  </a:cubicBezTo>
                  <a:lnTo>
                    <a:pt x="1754021" y="1540369"/>
                  </a:lnTo>
                </a:path>
              </a:pathLst>
            </a:custGeom>
            <a:solidFill>
              <a:srgbClr val="FFC00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36" name="楕円 35">
              <a:extLst>
                <a:ext uri="{FF2B5EF4-FFF2-40B4-BE49-F238E27FC236}">
                  <a16:creationId xmlns:a16="http://schemas.microsoft.com/office/drawing/2014/main" id="{E4CD8A64-17F0-0F8F-5DFA-831858F9D868}"/>
                </a:ext>
              </a:extLst>
            </p:cNvPr>
            <p:cNvSpPr/>
            <p:nvPr/>
          </p:nvSpPr>
          <p:spPr bwMode="auto">
            <a:xfrm>
              <a:off x="3033704" y="3014886"/>
              <a:ext cx="248992" cy="240377"/>
            </a:xfrm>
            <a:prstGeom prst="ellipse">
              <a:avLst/>
            </a:prstGeom>
            <a:solidFill>
              <a:schemeClr val="tx1"/>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37" name="二等辺三角形 4">
              <a:extLst>
                <a:ext uri="{FF2B5EF4-FFF2-40B4-BE49-F238E27FC236}">
                  <a16:creationId xmlns:a16="http://schemas.microsoft.com/office/drawing/2014/main" id="{1284E6C8-97AC-5BAD-D29E-1E1B7BFE22D8}"/>
                </a:ext>
              </a:extLst>
            </p:cNvPr>
            <p:cNvSpPr/>
            <p:nvPr/>
          </p:nvSpPr>
          <p:spPr bwMode="auto">
            <a:xfrm>
              <a:off x="1465112" y="1777520"/>
              <a:ext cx="720080" cy="602659"/>
            </a:xfrm>
            <a:custGeom>
              <a:avLst/>
              <a:gdLst>
                <a:gd name="connsiteX0" fmla="*/ 0 w 720080"/>
                <a:gd name="connsiteY0" fmla="*/ 630070 h 630070"/>
                <a:gd name="connsiteX1" fmla="*/ 469766 w 720080"/>
                <a:gd name="connsiteY1" fmla="*/ 0 h 630070"/>
                <a:gd name="connsiteX2" fmla="*/ 720080 w 720080"/>
                <a:gd name="connsiteY2" fmla="*/ 630070 h 630070"/>
                <a:gd name="connsiteX3" fmla="*/ 0 w 720080"/>
                <a:gd name="connsiteY3" fmla="*/ 630070 h 630070"/>
                <a:gd name="connsiteX0" fmla="*/ 0 w 720080"/>
                <a:gd name="connsiteY0" fmla="*/ 620926 h 620926"/>
                <a:gd name="connsiteX1" fmla="*/ 515486 w 720080"/>
                <a:gd name="connsiteY1" fmla="*/ 0 h 620926"/>
                <a:gd name="connsiteX2" fmla="*/ 720080 w 720080"/>
                <a:gd name="connsiteY2" fmla="*/ 620926 h 620926"/>
                <a:gd name="connsiteX3" fmla="*/ 0 w 720080"/>
                <a:gd name="connsiteY3" fmla="*/ 620926 h 620926"/>
                <a:gd name="connsiteX0" fmla="*/ 0 w 720080"/>
                <a:gd name="connsiteY0" fmla="*/ 620945 h 620945"/>
                <a:gd name="connsiteX1" fmla="*/ 515486 w 720080"/>
                <a:gd name="connsiteY1" fmla="*/ 19 h 620945"/>
                <a:gd name="connsiteX2" fmla="*/ 720080 w 720080"/>
                <a:gd name="connsiteY2" fmla="*/ 620945 h 620945"/>
                <a:gd name="connsiteX3" fmla="*/ 0 w 720080"/>
                <a:gd name="connsiteY3" fmla="*/ 620945 h 620945"/>
                <a:gd name="connsiteX0" fmla="*/ 0 w 720080"/>
                <a:gd name="connsiteY0" fmla="*/ 602659 h 602659"/>
                <a:gd name="connsiteX1" fmla="*/ 588638 w 720080"/>
                <a:gd name="connsiteY1" fmla="*/ 21 h 602659"/>
                <a:gd name="connsiteX2" fmla="*/ 720080 w 720080"/>
                <a:gd name="connsiteY2" fmla="*/ 602659 h 602659"/>
                <a:gd name="connsiteX3" fmla="*/ 0 w 720080"/>
                <a:gd name="connsiteY3" fmla="*/ 602659 h 602659"/>
              </a:gdLst>
              <a:ahLst/>
              <a:cxnLst>
                <a:cxn ang="0">
                  <a:pos x="connsiteX0" y="connsiteY0"/>
                </a:cxn>
                <a:cxn ang="0">
                  <a:pos x="connsiteX1" y="connsiteY1"/>
                </a:cxn>
                <a:cxn ang="0">
                  <a:pos x="connsiteX2" y="connsiteY2"/>
                </a:cxn>
                <a:cxn ang="0">
                  <a:pos x="connsiteX3" y="connsiteY3"/>
                </a:cxn>
              </a:cxnLst>
              <a:rect l="l" t="t" r="r" b="b"/>
              <a:pathLst>
                <a:path w="720080" h="602659">
                  <a:moveTo>
                    <a:pt x="0" y="602659"/>
                  </a:moveTo>
                  <a:cubicBezTo>
                    <a:pt x="171829" y="395684"/>
                    <a:pt x="474720" y="3358"/>
                    <a:pt x="588638" y="21"/>
                  </a:cubicBezTo>
                  <a:cubicBezTo>
                    <a:pt x="702556" y="-3316"/>
                    <a:pt x="651882" y="395684"/>
                    <a:pt x="720080" y="602659"/>
                  </a:cubicBezTo>
                  <a:lnTo>
                    <a:pt x="0" y="602659"/>
                  </a:lnTo>
                  <a:close/>
                </a:path>
              </a:pathLst>
            </a:custGeom>
            <a:solidFill>
              <a:srgbClr val="FFC00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38" name="楕円 37">
              <a:extLst>
                <a:ext uri="{FF2B5EF4-FFF2-40B4-BE49-F238E27FC236}">
                  <a16:creationId xmlns:a16="http://schemas.microsoft.com/office/drawing/2014/main" id="{A53302B6-1E3D-C75F-097C-577E2D6C6FEF}"/>
                </a:ext>
              </a:extLst>
            </p:cNvPr>
            <p:cNvSpPr/>
            <p:nvPr/>
          </p:nvSpPr>
          <p:spPr bwMode="auto">
            <a:xfrm>
              <a:off x="1217585" y="2078850"/>
              <a:ext cx="1935215" cy="1755195"/>
            </a:xfrm>
            <a:prstGeom prst="ellipse">
              <a:avLst/>
            </a:prstGeom>
            <a:solidFill>
              <a:srgbClr val="FFC000"/>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39" name="二等辺三角形 4">
              <a:extLst>
                <a:ext uri="{FF2B5EF4-FFF2-40B4-BE49-F238E27FC236}">
                  <a16:creationId xmlns:a16="http://schemas.microsoft.com/office/drawing/2014/main" id="{41BFF4C7-8FB9-6A1B-8B10-EC4E15FE7A47}"/>
                </a:ext>
              </a:extLst>
            </p:cNvPr>
            <p:cNvSpPr/>
            <p:nvPr/>
          </p:nvSpPr>
          <p:spPr bwMode="auto">
            <a:xfrm>
              <a:off x="2053582" y="1755083"/>
              <a:ext cx="717050" cy="635971"/>
            </a:xfrm>
            <a:custGeom>
              <a:avLst/>
              <a:gdLst>
                <a:gd name="connsiteX0" fmla="*/ 0 w 720080"/>
                <a:gd name="connsiteY0" fmla="*/ 630070 h 630070"/>
                <a:gd name="connsiteX1" fmla="*/ 469766 w 720080"/>
                <a:gd name="connsiteY1" fmla="*/ 0 h 630070"/>
                <a:gd name="connsiteX2" fmla="*/ 720080 w 720080"/>
                <a:gd name="connsiteY2" fmla="*/ 630070 h 630070"/>
                <a:gd name="connsiteX3" fmla="*/ 0 w 720080"/>
                <a:gd name="connsiteY3" fmla="*/ 630070 h 630070"/>
                <a:gd name="connsiteX0" fmla="*/ 0 w 720080"/>
                <a:gd name="connsiteY0" fmla="*/ 620926 h 620926"/>
                <a:gd name="connsiteX1" fmla="*/ 515486 w 720080"/>
                <a:gd name="connsiteY1" fmla="*/ 0 h 620926"/>
                <a:gd name="connsiteX2" fmla="*/ 720080 w 720080"/>
                <a:gd name="connsiteY2" fmla="*/ 620926 h 620926"/>
                <a:gd name="connsiteX3" fmla="*/ 0 w 720080"/>
                <a:gd name="connsiteY3" fmla="*/ 620926 h 620926"/>
                <a:gd name="connsiteX0" fmla="*/ 0 w 720080"/>
                <a:gd name="connsiteY0" fmla="*/ 620945 h 620945"/>
                <a:gd name="connsiteX1" fmla="*/ 515486 w 720080"/>
                <a:gd name="connsiteY1" fmla="*/ 19 h 620945"/>
                <a:gd name="connsiteX2" fmla="*/ 720080 w 720080"/>
                <a:gd name="connsiteY2" fmla="*/ 620945 h 620945"/>
                <a:gd name="connsiteX3" fmla="*/ 0 w 720080"/>
                <a:gd name="connsiteY3" fmla="*/ 620945 h 620945"/>
                <a:gd name="connsiteX0" fmla="*/ 0 w 720080"/>
                <a:gd name="connsiteY0" fmla="*/ 602659 h 602659"/>
                <a:gd name="connsiteX1" fmla="*/ 588638 w 720080"/>
                <a:gd name="connsiteY1" fmla="*/ 21 h 602659"/>
                <a:gd name="connsiteX2" fmla="*/ 720080 w 720080"/>
                <a:gd name="connsiteY2" fmla="*/ 602659 h 602659"/>
                <a:gd name="connsiteX3" fmla="*/ 0 w 720080"/>
                <a:gd name="connsiteY3" fmla="*/ 602659 h 602659"/>
                <a:gd name="connsiteX0" fmla="*/ 0 w 732624"/>
                <a:gd name="connsiteY0" fmla="*/ 602655 h 692731"/>
                <a:gd name="connsiteX1" fmla="*/ 588638 w 732624"/>
                <a:gd name="connsiteY1" fmla="*/ 17 h 692731"/>
                <a:gd name="connsiteX2" fmla="*/ 720080 w 732624"/>
                <a:gd name="connsiteY2" fmla="*/ 602655 h 692731"/>
                <a:gd name="connsiteX3" fmla="*/ 350760 w 732624"/>
                <a:gd name="connsiteY3" fmla="*/ 692730 h 692731"/>
                <a:gd name="connsiteX4" fmla="*/ 0 w 732624"/>
                <a:gd name="connsiteY4" fmla="*/ 602655 h 692731"/>
                <a:gd name="connsiteX0" fmla="*/ 350760 w 732624"/>
                <a:gd name="connsiteY0" fmla="*/ 692730 h 779457"/>
                <a:gd name="connsiteX1" fmla="*/ 0 w 732624"/>
                <a:gd name="connsiteY1" fmla="*/ 602655 h 779457"/>
                <a:gd name="connsiteX2" fmla="*/ 588638 w 732624"/>
                <a:gd name="connsiteY2" fmla="*/ 17 h 779457"/>
                <a:gd name="connsiteX3" fmla="*/ 720080 w 732624"/>
                <a:gd name="connsiteY3" fmla="*/ 602655 h 779457"/>
                <a:gd name="connsiteX4" fmla="*/ 440792 w 732624"/>
                <a:gd name="connsiteY4" fmla="*/ 779457 h 779457"/>
                <a:gd name="connsiteX0" fmla="*/ 0 w 732624"/>
                <a:gd name="connsiteY0" fmla="*/ 602655 h 779457"/>
                <a:gd name="connsiteX1" fmla="*/ 588638 w 732624"/>
                <a:gd name="connsiteY1" fmla="*/ 17 h 779457"/>
                <a:gd name="connsiteX2" fmla="*/ 720080 w 732624"/>
                <a:gd name="connsiteY2" fmla="*/ 602655 h 779457"/>
                <a:gd name="connsiteX3" fmla="*/ 440792 w 732624"/>
                <a:gd name="connsiteY3" fmla="*/ 779457 h 779457"/>
                <a:gd name="connsiteX0" fmla="*/ 0 w 732624"/>
                <a:gd name="connsiteY0" fmla="*/ 602655 h 602655"/>
                <a:gd name="connsiteX1" fmla="*/ 588638 w 732624"/>
                <a:gd name="connsiteY1" fmla="*/ 17 h 602655"/>
                <a:gd name="connsiteX2" fmla="*/ 720080 w 732624"/>
                <a:gd name="connsiteY2" fmla="*/ 602655 h 602655"/>
                <a:gd name="connsiteX0" fmla="*/ 0 w 720080"/>
                <a:gd name="connsiteY0" fmla="*/ 602656 h 602656"/>
                <a:gd name="connsiteX1" fmla="*/ 588638 w 720080"/>
                <a:gd name="connsiteY1" fmla="*/ 18 h 602656"/>
                <a:gd name="connsiteX2" fmla="*/ 720080 w 720080"/>
                <a:gd name="connsiteY2" fmla="*/ 602656 h 602656"/>
                <a:gd name="connsiteX0" fmla="*/ 0 w 706012"/>
                <a:gd name="connsiteY0" fmla="*/ 512809 h 603150"/>
                <a:gd name="connsiteX1" fmla="*/ 574570 w 706012"/>
                <a:gd name="connsiteY1" fmla="*/ 512 h 603150"/>
                <a:gd name="connsiteX2" fmla="*/ 706012 w 706012"/>
                <a:gd name="connsiteY2" fmla="*/ 603150 h 603150"/>
                <a:gd name="connsiteX0" fmla="*/ 0 w 706012"/>
                <a:gd name="connsiteY0" fmla="*/ 512853 h 603194"/>
                <a:gd name="connsiteX1" fmla="*/ 574570 w 706012"/>
                <a:gd name="connsiteY1" fmla="*/ 556 h 603194"/>
                <a:gd name="connsiteX2" fmla="*/ 706012 w 706012"/>
                <a:gd name="connsiteY2" fmla="*/ 603194 h 603194"/>
              </a:gdLst>
              <a:ahLst/>
              <a:cxnLst>
                <a:cxn ang="0">
                  <a:pos x="connsiteX0" y="connsiteY0"/>
                </a:cxn>
                <a:cxn ang="0">
                  <a:pos x="connsiteX1" y="connsiteY1"/>
                </a:cxn>
                <a:cxn ang="0">
                  <a:pos x="connsiteX2" y="connsiteY2"/>
                </a:cxn>
              </a:cxnLst>
              <a:rect l="l" t="t" r="r" b="b"/>
              <a:pathLst>
                <a:path w="706012" h="603194">
                  <a:moveTo>
                    <a:pt x="0" y="512853"/>
                  </a:moveTo>
                  <a:cubicBezTo>
                    <a:pt x="143693" y="278776"/>
                    <a:pt x="456901" y="-14501"/>
                    <a:pt x="574570" y="556"/>
                  </a:cubicBezTo>
                  <a:cubicBezTo>
                    <a:pt x="692239" y="15613"/>
                    <a:pt x="665942" y="444077"/>
                    <a:pt x="706012" y="603194"/>
                  </a:cubicBezTo>
                </a:path>
              </a:pathLst>
            </a:custGeom>
            <a:solidFill>
              <a:srgbClr val="FFC000"/>
            </a:solidFill>
            <a:ln w="38100" cap="rnd">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40" name="楕円 39">
              <a:extLst>
                <a:ext uri="{FF2B5EF4-FFF2-40B4-BE49-F238E27FC236}">
                  <a16:creationId xmlns:a16="http://schemas.microsoft.com/office/drawing/2014/main" id="{05414E1C-D9AF-3234-4DDD-860141B1BD5C}"/>
                </a:ext>
              </a:extLst>
            </p:cNvPr>
            <p:cNvSpPr/>
            <p:nvPr/>
          </p:nvSpPr>
          <p:spPr bwMode="auto">
            <a:xfrm rot="20700000">
              <a:off x="2670049" y="3185252"/>
              <a:ext cx="502920" cy="444915"/>
            </a:xfrm>
            <a:prstGeom prst="ellipse">
              <a:avLst/>
            </a:prstGeom>
            <a:solidFill>
              <a:srgbClr val="FFFF99"/>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41" name="月 40">
              <a:extLst>
                <a:ext uri="{FF2B5EF4-FFF2-40B4-BE49-F238E27FC236}">
                  <a16:creationId xmlns:a16="http://schemas.microsoft.com/office/drawing/2014/main" id="{A2246050-2800-14C2-777E-B3A581A3309E}"/>
                </a:ext>
              </a:extLst>
            </p:cNvPr>
            <p:cNvSpPr/>
            <p:nvPr/>
          </p:nvSpPr>
          <p:spPr bwMode="auto">
            <a:xfrm rot="6300000">
              <a:off x="2538101" y="2941501"/>
              <a:ext cx="90010" cy="630070"/>
            </a:xfrm>
            <a:prstGeom prst="moon">
              <a:avLst/>
            </a:pr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42" name="月 41">
              <a:extLst>
                <a:ext uri="{FF2B5EF4-FFF2-40B4-BE49-F238E27FC236}">
                  <a16:creationId xmlns:a16="http://schemas.microsoft.com/office/drawing/2014/main" id="{D11FDCA7-29B0-C7BF-6B25-119E926B5D69}"/>
                </a:ext>
              </a:extLst>
            </p:cNvPr>
            <p:cNvSpPr/>
            <p:nvPr/>
          </p:nvSpPr>
          <p:spPr bwMode="auto">
            <a:xfrm rot="5400000">
              <a:off x="2528957" y="3133525"/>
              <a:ext cx="90010" cy="630070"/>
            </a:xfrm>
            <a:prstGeom prst="moon">
              <a:avLst/>
            </a:pr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43" name="四角形: 角を丸くする 42">
              <a:extLst>
                <a:ext uri="{FF2B5EF4-FFF2-40B4-BE49-F238E27FC236}">
                  <a16:creationId xmlns:a16="http://schemas.microsoft.com/office/drawing/2014/main" id="{33F14782-939F-D5BD-71A5-4DFA70ACC557}"/>
                </a:ext>
              </a:extLst>
            </p:cNvPr>
            <p:cNvSpPr/>
            <p:nvPr/>
          </p:nvSpPr>
          <p:spPr bwMode="auto">
            <a:xfrm rot="900000">
              <a:off x="3428848" y="2468266"/>
              <a:ext cx="426531" cy="806035"/>
            </a:xfrm>
            <a:prstGeom prst="roundRect">
              <a:avLst>
                <a:gd name="adj" fmla="val 8231"/>
              </a:avLst>
            </a:prstGeom>
            <a:solidFill>
              <a:schemeClr val="tx1"/>
            </a:solidFill>
            <a:ln w="38100">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44" name="四角形: 角を丸くする 43">
              <a:extLst>
                <a:ext uri="{FF2B5EF4-FFF2-40B4-BE49-F238E27FC236}">
                  <a16:creationId xmlns:a16="http://schemas.microsoft.com/office/drawing/2014/main" id="{0595A899-8674-BEAB-B42E-4AAEFE636869}"/>
                </a:ext>
              </a:extLst>
            </p:cNvPr>
            <p:cNvSpPr/>
            <p:nvPr/>
          </p:nvSpPr>
          <p:spPr bwMode="auto">
            <a:xfrm rot="900000">
              <a:off x="3463498" y="2490078"/>
              <a:ext cx="328146" cy="735246"/>
            </a:xfrm>
            <a:prstGeom prst="roundRect">
              <a:avLst>
                <a:gd name="adj" fmla="val 1327"/>
              </a:avLst>
            </a:prstGeom>
            <a:solidFill>
              <a:srgbClr val="CCFFFF"/>
            </a:solidFill>
            <a:ln w="9525">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45" name="フリーフォーム: 図形 44">
              <a:extLst>
                <a:ext uri="{FF2B5EF4-FFF2-40B4-BE49-F238E27FC236}">
                  <a16:creationId xmlns:a16="http://schemas.microsoft.com/office/drawing/2014/main" id="{3E590199-9F3D-0841-C4D1-A9B0E056BA8C}"/>
                </a:ext>
              </a:extLst>
            </p:cNvPr>
            <p:cNvSpPr/>
            <p:nvPr/>
          </p:nvSpPr>
          <p:spPr bwMode="auto">
            <a:xfrm>
              <a:off x="2364288" y="3144143"/>
              <a:ext cx="1546282" cy="1144364"/>
            </a:xfrm>
            <a:custGeom>
              <a:avLst/>
              <a:gdLst>
                <a:gd name="connsiteX0" fmla="*/ 1358579 w 1546282"/>
                <a:gd name="connsiteY0" fmla="*/ 969 h 1144364"/>
                <a:gd name="connsiteX1" fmla="*/ 1392189 w 1546282"/>
                <a:gd name="connsiteY1" fmla="*/ 2786 h 1144364"/>
                <a:gd name="connsiteX2" fmla="*/ 1453526 w 1546282"/>
                <a:gd name="connsiteY2" fmla="*/ 75094 h 1144364"/>
                <a:gd name="connsiteX3" fmla="*/ 1453368 w 1546282"/>
                <a:gd name="connsiteY3" fmla="*/ 77316 h 1144364"/>
                <a:gd name="connsiteX4" fmla="*/ 1484264 w 1546282"/>
                <a:gd name="connsiteY4" fmla="*/ 78986 h 1144364"/>
                <a:gd name="connsiteX5" fmla="*/ 1543121 w 1546282"/>
                <a:gd name="connsiteY5" fmla="*/ 186239 h 1144364"/>
                <a:gd name="connsiteX6" fmla="*/ 1503011 w 1546282"/>
                <a:gd name="connsiteY6" fmla="*/ 240180 h 1144364"/>
                <a:gd name="connsiteX7" fmla="*/ 1478712 w 1546282"/>
                <a:gd name="connsiteY7" fmla="*/ 249096 h 1144364"/>
                <a:gd name="connsiteX8" fmla="*/ 1473969 w 1546282"/>
                <a:gd name="connsiteY8" fmla="*/ 298364 h 1144364"/>
                <a:gd name="connsiteX9" fmla="*/ 1443678 w 1546282"/>
                <a:gd name="connsiteY9" fmla="*/ 364828 h 1144364"/>
                <a:gd name="connsiteX10" fmla="*/ 1429921 w 1546282"/>
                <a:gd name="connsiteY10" fmla="*/ 378975 h 1144364"/>
                <a:gd name="connsiteX11" fmla="*/ 1427651 w 1546282"/>
                <a:gd name="connsiteY11" fmla="*/ 447563 h 1144364"/>
                <a:gd name="connsiteX12" fmla="*/ 1369393 w 1546282"/>
                <a:gd name="connsiteY12" fmla="*/ 832844 h 1144364"/>
                <a:gd name="connsiteX13" fmla="*/ 1338221 w 1546282"/>
                <a:gd name="connsiteY13" fmla="*/ 960842 h 1144364"/>
                <a:gd name="connsiteX14" fmla="*/ 1332725 w 1546282"/>
                <a:gd name="connsiteY14" fmla="*/ 960842 h 1144364"/>
                <a:gd name="connsiteX15" fmla="*/ 1320158 w 1546282"/>
                <a:gd name="connsiteY15" fmla="*/ 989178 h 1144364"/>
                <a:gd name="connsiteX16" fmla="*/ 482508 w 1546282"/>
                <a:gd name="connsiteY16" fmla="*/ 1144364 h 1144364"/>
                <a:gd name="connsiteX17" fmla="*/ 4458 w 1546282"/>
                <a:gd name="connsiteY17" fmla="*/ 1111171 h 1144364"/>
                <a:gd name="connsiteX18" fmla="*/ 0 w 1546282"/>
                <a:gd name="connsiteY18" fmla="*/ 1110335 h 1144364"/>
                <a:gd name="connsiteX19" fmla="*/ 35386 w 1546282"/>
                <a:gd name="connsiteY19" fmla="*/ 785029 h 1144364"/>
                <a:gd name="connsiteX20" fmla="*/ 149695 w 1546282"/>
                <a:gd name="connsiteY20" fmla="*/ 770926 h 1144364"/>
                <a:gd name="connsiteX21" fmla="*/ 482508 w 1546282"/>
                <a:gd name="connsiteY21" fmla="*/ 755652 h 1144364"/>
                <a:gd name="connsiteX22" fmla="*/ 960558 w 1546282"/>
                <a:gd name="connsiteY22" fmla="*/ 788845 h 1144364"/>
                <a:gd name="connsiteX23" fmla="*/ 984284 w 1546282"/>
                <a:gd name="connsiteY23" fmla="*/ 793295 h 1144364"/>
                <a:gd name="connsiteX24" fmla="*/ 1001555 w 1546282"/>
                <a:gd name="connsiteY24" fmla="*/ 734282 h 1144364"/>
                <a:gd name="connsiteX25" fmla="*/ 1133292 w 1546282"/>
                <a:gd name="connsiteY25" fmla="*/ 393155 h 1144364"/>
                <a:gd name="connsiteX26" fmla="*/ 1175429 w 1546282"/>
                <a:gd name="connsiteY26" fmla="*/ 310765 h 1144364"/>
                <a:gd name="connsiteX27" fmla="*/ 1170594 w 1546282"/>
                <a:gd name="connsiteY27" fmla="*/ 291655 h 1144364"/>
                <a:gd name="connsiteX28" fmla="*/ 1177594 w 1546282"/>
                <a:gd name="connsiteY28" fmla="*/ 218950 h 1144364"/>
                <a:gd name="connsiteX29" fmla="*/ 1192552 w 1546282"/>
                <a:gd name="connsiteY29" fmla="*/ 184255 h 1144364"/>
                <a:gd name="connsiteX30" fmla="*/ 1184231 w 1546282"/>
                <a:gd name="connsiteY30" fmla="*/ 174285 h 1144364"/>
                <a:gd name="connsiteX31" fmla="*/ 1176465 w 1546282"/>
                <a:gd name="connsiteY31" fmla="*/ 107516 h 1144364"/>
                <a:gd name="connsiteX32" fmla="*/ 1281064 w 1546282"/>
                <a:gd name="connsiteY32" fmla="*/ 44061 h 1144364"/>
                <a:gd name="connsiteX33" fmla="*/ 1296358 w 1546282"/>
                <a:gd name="connsiteY33" fmla="*/ 51822 h 1144364"/>
                <a:gd name="connsiteX34" fmla="*/ 1314335 w 1546282"/>
                <a:gd name="connsiteY34" fmla="*/ 22259 h 1144364"/>
                <a:gd name="connsiteX35" fmla="*/ 1358579 w 1546282"/>
                <a:gd name="connsiteY35" fmla="*/ 969 h 1144364"/>
                <a:gd name="connsiteX0" fmla="*/ 1628536 w 1816239"/>
                <a:gd name="connsiteY0" fmla="*/ 969 h 1144364"/>
                <a:gd name="connsiteX1" fmla="*/ 1662146 w 1816239"/>
                <a:gd name="connsiteY1" fmla="*/ 2786 h 1144364"/>
                <a:gd name="connsiteX2" fmla="*/ 1723483 w 1816239"/>
                <a:gd name="connsiteY2" fmla="*/ 75094 h 1144364"/>
                <a:gd name="connsiteX3" fmla="*/ 1723325 w 1816239"/>
                <a:gd name="connsiteY3" fmla="*/ 77316 h 1144364"/>
                <a:gd name="connsiteX4" fmla="*/ 1754221 w 1816239"/>
                <a:gd name="connsiteY4" fmla="*/ 78986 h 1144364"/>
                <a:gd name="connsiteX5" fmla="*/ 1813078 w 1816239"/>
                <a:gd name="connsiteY5" fmla="*/ 186239 h 1144364"/>
                <a:gd name="connsiteX6" fmla="*/ 1772968 w 1816239"/>
                <a:gd name="connsiteY6" fmla="*/ 240180 h 1144364"/>
                <a:gd name="connsiteX7" fmla="*/ 1748669 w 1816239"/>
                <a:gd name="connsiteY7" fmla="*/ 249096 h 1144364"/>
                <a:gd name="connsiteX8" fmla="*/ 1743926 w 1816239"/>
                <a:gd name="connsiteY8" fmla="*/ 298364 h 1144364"/>
                <a:gd name="connsiteX9" fmla="*/ 1713635 w 1816239"/>
                <a:gd name="connsiteY9" fmla="*/ 364828 h 1144364"/>
                <a:gd name="connsiteX10" fmla="*/ 1699878 w 1816239"/>
                <a:gd name="connsiteY10" fmla="*/ 378975 h 1144364"/>
                <a:gd name="connsiteX11" fmla="*/ 1697608 w 1816239"/>
                <a:gd name="connsiteY11" fmla="*/ 447563 h 1144364"/>
                <a:gd name="connsiteX12" fmla="*/ 1639350 w 1816239"/>
                <a:gd name="connsiteY12" fmla="*/ 832844 h 1144364"/>
                <a:gd name="connsiteX13" fmla="*/ 1608178 w 1816239"/>
                <a:gd name="connsiteY13" fmla="*/ 960842 h 1144364"/>
                <a:gd name="connsiteX14" fmla="*/ 1602682 w 1816239"/>
                <a:gd name="connsiteY14" fmla="*/ 960842 h 1144364"/>
                <a:gd name="connsiteX15" fmla="*/ 1590115 w 1816239"/>
                <a:gd name="connsiteY15" fmla="*/ 989178 h 1144364"/>
                <a:gd name="connsiteX16" fmla="*/ 752465 w 1816239"/>
                <a:gd name="connsiteY16" fmla="*/ 1144364 h 1144364"/>
                <a:gd name="connsiteX17" fmla="*/ 274415 w 1816239"/>
                <a:gd name="connsiteY17" fmla="*/ 1111171 h 1144364"/>
                <a:gd name="connsiteX18" fmla="*/ 269957 w 1816239"/>
                <a:gd name="connsiteY18" fmla="*/ 1110335 h 1144364"/>
                <a:gd name="connsiteX19" fmla="*/ 123 w 1816239"/>
                <a:gd name="connsiteY19" fmla="*/ 942915 h 1144364"/>
                <a:gd name="connsiteX20" fmla="*/ 305343 w 1816239"/>
                <a:gd name="connsiteY20" fmla="*/ 785029 h 1144364"/>
                <a:gd name="connsiteX21" fmla="*/ 419652 w 1816239"/>
                <a:gd name="connsiteY21" fmla="*/ 770926 h 1144364"/>
                <a:gd name="connsiteX22" fmla="*/ 752465 w 1816239"/>
                <a:gd name="connsiteY22" fmla="*/ 755652 h 1144364"/>
                <a:gd name="connsiteX23" fmla="*/ 1230515 w 1816239"/>
                <a:gd name="connsiteY23" fmla="*/ 788845 h 1144364"/>
                <a:gd name="connsiteX24" fmla="*/ 1254241 w 1816239"/>
                <a:gd name="connsiteY24" fmla="*/ 793295 h 1144364"/>
                <a:gd name="connsiteX25" fmla="*/ 1271512 w 1816239"/>
                <a:gd name="connsiteY25" fmla="*/ 734282 h 1144364"/>
                <a:gd name="connsiteX26" fmla="*/ 1403249 w 1816239"/>
                <a:gd name="connsiteY26" fmla="*/ 393155 h 1144364"/>
                <a:gd name="connsiteX27" fmla="*/ 1445386 w 1816239"/>
                <a:gd name="connsiteY27" fmla="*/ 310765 h 1144364"/>
                <a:gd name="connsiteX28" fmla="*/ 1440551 w 1816239"/>
                <a:gd name="connsiteY28" fmla="*/ 291655 h 1144364"/>
                <a:gd name="connsiteX29" fmla="*/ 1447551 w 1816239"/>
                <a:gd name="connsiteY29" fmla="*/ 218950 h 1144364"/>
                <a:gd name="connsiteX30" fmla="*/ 1462509 w 1816239"/>
                <a:gd name="connsiteY30" fmla="*/ 184255 h 1144364"/>
                <a:gd name="connsiteX31" fmla="*/ 1454188 w 1816239"/>
                <a:gd name="connsiteY31" fmla="*/ 174285 h 1144364"/>
                <a:gd name="connsiteX32" fmla="*/ 1446422 w 1816239"/>
                <a:gd name="connsiteY32" fmla="*/ 107516 h 1144364"/>
                <a:gd name="connsiteX33" fmla="*/ 1551021 w 1816239"/>
                <a:gd name="connsiteY33" fmla="*/ 44061 h 1144364"/>
                <a:gd name="connsiteX34" fmla="*/ 1566315 w 1816239"/>
                <a:gd name="connsiteY34" fmla="*/ 51822 h 1144364"/>
                <a:gd name="connsiteX35" fmla="*/ 1584292 w 1816239"/>
                <a:gd name="connsiteY35" fmla="*/ 22259 h 1144364"/>
                <a:gd name="connsiteX36" fmla="*/ 1628536 w 1816239"/>
                <a:gd name="connsiteY36" fmla="*/ 969 h 1144364"/>
                <a:gd name="connsiteX0" fmla="*/ 0 w 1816116"/>
                <a:gd name="connsiteY0" fmla="*/ 942915 h 1144364"/>
                <a:gd name="connsiteX1" fmla="*/ 305220 w 1816116"/>
                <a:gd name="connsiteY1" fmla="*/ 785029 h 1144364"/>
                <a:gd name="connsiteX2" fmla="*/ 419529 w 1816116"/>
                <a:gd name="connsiteY2" fmla="*/ 770926 h 1144364"/>
                <a:gd name="connsiteX3" fmla="*/ 752342 w 1816116"/>
                <a:gd name="connsiteY3" fmla="*/ 755652 h 1144364"/>
                <a:gd name="connsiteX4" fmla="*/ 1230392 w 1816116"/>
                <a:gd name="connsiteY4" fmla="*/ 788845 h 1144364"/>
                <a:gd name="connsiteX5" fmla="*/ 1254118 w 1816116"/>
                <a:gd name="connsiteY5" fmla="*/ 793295 h 1144364"/>
                <a:gd name="connsiteX6" fmla="*/ 1271389 w 1816116"/>
                <a:gd name="connsiteY6" fmla="*/ 734282 h 1144364"/>
                <a:gd name="connsiteX7" fmla="*/ 1403126 w 1816116"/>
                <a:gd name="connsiteY7" fmla="*/ 393155 h 1144364"/>
                <a:gd name="connsiteX8" fmla="*/ 1445263 w 1816116"/>
                <a:gd name="connsiteY8" fmla="*/ 310765 h 1144364"/>
                <a:gd name="connsiteX9" fmla="*/ 1440428 w 1816116"/>
                <a:gd name="connsiteY9" fmla="*/ 291655 h 1144364"/>
                <a:gd name="connsiteX10" fmla="*/ 1447428 w 1816116"/>
                <a:gd name="connsiteY10" fmla="*/ 218950 h 1144364"/>
                <a:gd name="connsiteX11" fmla="*/ 1462386 w 1816116"/>
                <a:gd name="connsiteY11" fmla="*/ 184255 h 1144364"/>
                <a:gd name="connsiteX12" fmla="*/ 1454065 w 1816116"/>
                <a:gd name="connsiteY12" fmla="*/ 174285 h 1144364"/>
                <a:gd name="connsiteX13" fmla="*/ 1446299 w 1816116"/>
                <a:gd name="connsiteY13" fmla="*/ 107516 h 1144364"/>
                <a:gd name="connsiteX14" fmla="*/ 1550898 w 1816116"/>
                <a:gd name="connsiteY14" fmla="*/ 44061 h 1144364"/>
                <a:gd name="connsiteX15" fmla="*/ 1566192 w 1816116"/>
                <a:gd name="connsiteY15" fmla="*/ 51822 h 1144364"/>
                <a:gd name="connsiteX16" fmla="*/ 1584169 w 1816116"/>
                <a:gd name="connsiteY16" fmla="*/ 22259 h 1144364"/>
                <a:gd name="connsiteX17" fmla="*/ 1628413 w 1816116"/>
                <a:gd name="connsiteY17" fmla="*/ 969 h 1144364"/>
                <a:gd name="connsiteX18" fmla="*/ 1662023 w 1816116"/>
                <a:gd name="connsiteY18" fmla="*/ 2786 h 1144364"/>
                <a:gd name="connsiteX19" fmla="*/ 1723360 w 1816116"/>
                <a:gd name="connsiteY19" fmla="*/ 75094 h 1144364"/>
                <a:gd name="connsiteX20" fmla="*/ 1723202 w 1816116"/>
                <a:gd name="connsiteY20" fmla="*/ 77316 h 1144364"/>
                <a:gd name="connsiteX21" fmla="*/ 1754098 w 1816116"/>
                <a:gd name="connsiteY21" fmla="*/ 78986 h 1144364"/>
                <a:gd name="connsiteX22" fmla="*/ 1812955 w 1816116"/>
                <a:gd name="connsiteY22" fmla="*/ 186239 h 1144364"/>
                <a:gd name="connsiteX23" fmla="*/ 1772845 w 1816116"/>
                <a:gd name="connsiteY23" fmla="*/ 240180 h 1144364"/>
                <a:gd name="connsiteX24" fmla="*/ 1748546 w 1816116"/>
                <a:gd name="connsiteY24" fmla="*/ 249096 h 1144364"/>
                <a:gd name="connsiteX25" fmla="*/ 1743803 w 1816116"/>
                <a:gd name="connsiteY25" fmla="*/ 298364 h 1144364"/>
                <a:gd name="connsiteX26" fmla="*/ 1713512 w 1816116"/>
                <a:gd name="connsiteY26" fmla="*/ 364828 h 1144364"/>
                <a:gd name="connsiteX27" fmla="*/ 1699755 w 1816116"/>
                <a:gd name="connsiteY27" fmla="*/ 378975 h 1144364"/>
                <a:gd name="connsiteX28" fmla="*/ 1697485 w 1816116"/>
                <a:gd name="connsiteY28" fmla="*/ 447563 h 1144364"/>
                <a:gd name="connsiteX29" fmla="*/ 1639227 w 1816116"/>
                <a:gd name="connsiteY29" fmla="*/ 832844 h 1144364"/>
                <a:gd name="connsiteX30" fmla="*/ 1608055 w 1816116"/>
                <a:gd name="connsiteY30" fmla="*/ 960842 h 1144364"/>
                <a:gd name="connsiteX31" fmla="*/ 1602559 w 1816116"/>
                <a:gd name="connsiteY31" fmla="*/ 960842 h 1144364"/>
                <a:gd name="connsiteX32" fmla="*/ 1589992 w 1816116"/>
                <a:gd name="connsiteY32" fmla="*/ 989178 h 1144364"/>
                <a:gd name="connsiteX33" fmla="*/ 752342 w 1816116"/>
                <a:gd name="connsiteY33" fmla="*/ 1144364 h 1144364"/>
                <a:gd name="connsiteX34" fmla="*/ 274292 w 1816116"/>
                <a:gd name="connsiteY34" fmla="*/ 1111171 h 1144364"/>
                <a:gd name="connsiteX35" fmla="*/ 269834 w 1816116"/>
                <a:gd name="connsiteY35" fmla="*/ 1110335 h 1144364"/>
                <a:gd name="connsiteX36" fmla="*/ 91440 w 1816116"/>
                <a:gd name="connsiteY36" fmla="*/ 1034355 h 1144364"/>
                <a:gd name="connsiteX0" fmla="*/ 0 w 1816116"/>
                <a:gd name="connsiteY0" fmla="*/ 942915 h 1144364"/>
                <a:gd name="connsiteX1" fmla="*/ 305220 w 1816116"/>
                <a:gd name="connsiteY1" fmla="*/ 785029 h 1144364"/>
                <a:gd name="connsiteX2" fmla="*/ 419529 w 1816116"/>
                <a:gd name="connsiteY2" fmla="*/ 770926 h 1144364"/>
                <a:gd name="connsiteX3" fmla="*/ 752342 w 1816116"/>
                <a:gd name="connsiteY3" fmla="*/ 755652 h 1144364"/>
                <a:gd name="connsiteX4" fmla="*/ 1230392 w 1816116"/>
                <a:gd name="connsiteY4" fmla="*/ 788845 h 1144364"/>
                <a:gd name="connsiteX5" fmla="*/ 1254118 w 1816116"/>
                <a:gd name="connsiteY5" fmla="*/ 793295 h 1144364"/>
                <a:gd name="connsiteX6" fmla="*/ 1271389 w 1816116"/>
                <a:gd name="connsiteY6" fmla="*/ 734282 h 1144364"/>
                <a:gd name="connsiteX7" fmla="*/ 1403126 w 1816116"/>
                <a:gd name="connsiteY7" fmla="*/ 393155 h 1144364"/>
                <a:gd name="connsiteX8" fmla="*/ 1445263 w 1816116"/>
                <a:gd name="connsiteY8" fmla="*/ 310765 h 1144364"/>
                <a:gd name="connsiteX9" fmla="*/ 1440428 w 1816116"/>
                <a:gd name="connsiteY9" fmla="*/ 291655 h 1144364"/>
                <a:gd name="connsiteX10" fmla="*/ 1447428 w 1816116"/>
                <a:gd name="connsiteY10" fmla="*/ 218950 h 1144364"/>
                <a:gd name="connsiteX11" fmla="*/ 1462386 w 1816116"/>
                <a:gd name="connsiteY11" fmla="*/ 184255 h 1144364"/>
                <a:gd name="connsiteX12" fmla="*/ 1454065 w 1816116"/>
                <a:gd name="connsiteY12" fmla="*/ 174285 h 1144364"/>
                <a:gd name="connsiteX13" fmla="*/ 1446299 w 1816116"/>
                <a:gd name="connsiteY13" fmla="*/ 107516 h 1144364"/>
                <a:gd name="connsiteX14" fmla="*/ 1550898 w 1816116"/>
                <a:gd name="connsiteY14" fmla="*/ 44061 h 1144364"/>
                <a:gd name="connsiteX15" fmla="*/ 1566192 w 1816116"/>
                <a:gd name="connsiteY15" fmla="*/ 51822 h 1144364"/>
                <a:gd name="connsiteX16" fmla="*/ 1584169 w 1816116"/>
                <a:gd name="connsiteY16" fmla="*/ 22259 h 1144364"/>
                <a:gd name="connsiteX17" fmla="*/ 1628413 w 1816116"/>
                <a:gd name="connsiteY17" fmla="*/ 969 h 1144364"/>
                <a:gd name="connsiteX18" fmla="*/ 1662023 w 1816116"/>
                <a:gd name="connsiteY18" fmla="*/ 2786 h 1144364"/>
                <a:gd name="connsiteX19" fmla="*/ 1723360 w 1816116"/>
                <a:gd name="connsiteY19" fmla="*/ 75094 h 1144364"/>
                <a:gd name="connsiteX20" fmla="*/ 1723202 w 1816116"/>
                <a:gd name="connsiteY20" fmla="*/ 77316 h 1144364"/>
                <a:gd name="connsiteX21" fmla="*/ 1754098 w 1816116"/>
                <a:gd name="connsiteY21" fmla="*/ 78986 h 1144364"/>
                <a:gd name="connsiteX22" fmla="*/ 1812955 w 1816116"/>
                <a:gd name="connsiteY22" fmla="*/ 186239 h 1144364"/>
                <a:gd name="connsiteX23" fmla="*/ 1772845 w 1816116"/>
                <a:gd name="connsiteY23" fmla="*/ 240180 h 1144364"/>
                <a:gd name="connsiteX24" fmla="*/ 1748546 w 1816116"/>
                <a:gd name="connsiteY24" fmla="*/ 249096 h 1144364"/>
                <a:gd name="connsiteX25" fmla="*/ 1743803 w 1816116"/>
                <a:gd name="connsiteY25" fmla="*/ 298364 h 1144364"/>
                <a:gd name="connsiteX26" fmla="*/ 1713512 w 1816116"/>
                <a:gd name="connsiteY26" fmla="*/ 364828 h 1144364"/>
                <a:gd name="connsiteX27" fmla="*/ 1699755 w 1816116"/>
                <a:gd name="connsiteY27" fmla="*/ 378975 h 1144364"/>
                <a:gd name="connsiteX28" fmla="*/ 1697485 w 1816116"/>
                <a:gd name="connsiteY28" fmla="*/ 447563 h 1144364"/>
                <a:gd name="connsiteX29" fmla="*/ 1639227 w 1816116"/>
                <a:gd name="connsiteY29" fmla="*/ 832844 h 1144364"/>
                <a:gd name="connsiteX30" fmla="*/ 1608055 w 1816116"/>
                <a:gd name="connsiteY30" fmla="*/ 960842 h 1144364"/>
                <a:gd name="connsiteX31" fmla="*/ 1602559 w 1816116"/>
                <a:gd name="connsiteY31" fmla="*/ 960842 h 1144364"/>
                <a:gd name="connsiteX32" fmla="*/ 1589992 w 1816116"/>
                <a:gd name="connsiteY32" fmla="*/ 989178 h 1144364"/>
                <a:gd name="connsiteX33" fmla="*/ 752342 w 1816116"/>
                <a:gd name="connsiteY33" fmla="*/ 1144364 h 1144364"/>
                <a:gd name="connsiteX34" fmla="*/ 274292 w 1816116"/>
                <a:gd name="connsiteY34" fmla="*/ 1111171 h 1144364"/>
                <a:gd name="connsiteX35" fmla="*/ 269834 w 1816116"/>
                <a:gd name="connsiteY35" fmla="*/ 1110335 h 1144364"/>
                <a:gd name="connsiteX0" fmla="*/ 35386 w 1546282"/>
                <a:gd name="connsiteY0" fmla="*/ 785029 h 1144364"/>
                <a:gd name="connsiteX1" fmla="*/ 149695 w 1546282"/>
                <a:gd name="connsiteY1" fmla="*/ 770926 h 1144364"/>
                <a:gd name="connsiteX2" fmla="*/ 482508 w 1546282"/>
                <a:gd name="connsiteY2" fmla="*/ 755652 h 1144364"/>
                <a:gd name="connsiteX3" fmla="*/ 960558 w 1546282"/>
                <a:gd name="connsiteY3" fmla="*/ 788845 h 1144364"/>
                <a:gd name="connsiteX4" fmla="*/ 984284 w 1546282"/>
                <a:gd name="connsiteY4" fmla="*/ 793295 h 1144364"/>
                <a:gd name="connsiteX5" fmla="*/ 1001555 w 1546282"/>
                <a:gd name="connsiteY5" fmla="*/ 734282 h 1144364"/>
                <a:gd name="connsiteX6" fmla="*/ 1133292 w 1546282"/>
                <a:gd name="connsiteY6" fmla="*/ 393155 h 1144364"/>
                <a:gd name="connsiteX7" fmla="*/ 1175429 w 1546282"/>
                <a:gd name="connsiteY7" fmla="*/ 310765 h 1144364"/>
                <a:gd name="connsiteX8" fmla="*/ 1170594 w 1546282"/>
                <a:gd name="connsiteY8" fmla="*/ 291655 h 1144364"/>
                <a:gd name="connsiteX9" fmla="*/ 1177594 w 1546282"/>
                <a:gd name="connsiteY9" fmla="*/ 218950 h 1144364"/>
                <a:gd name="connsiteX10" fmla="*/ 1192552 w 1546282"/>
                <a:gd name="connsiteY10" fmla="*/ 184255 h 1144364"/>
                <a:gd name="connsiteX11" fmla="*/ 1184231 w 1546282"/>
                <a:gd name="connsiteY11" fmla="*/ 174285 h 1144364"/>
                <a:gd name="connsiteX12" fmla="*/ 1176465 w 1546282"/>
                <a:gd name="connsiteY12" fmla="*/ 107516 h 1144364"/>
                <a:gd name="connsiteX13" fmla="*/ 1281064 w 1546282"/>
                <a:gd name="connsiteY13" fmla="*/ 44061 h 1144364"/>
                <a:gd name="connsiteX14" fmla="*/ 1296358 w 1546282"/>
                <a:gd name="connsiteY14" fmla="*/ 51822 h 1144364"/>
                <a:gd name="connsiteX15" fmla="*/ 1314335 w 1546282"/>
                <a:gd name="connsiteY15" fmla="*/ 22259 h 1144364"/>
                <a:gd name="connsiteX16" fmla="*/ 1358579 w 1546282"/>
                <a:gd name="connsiteY16" fmla="*/ 969 h 1144364"/>
                <a:gd name="connsiteX17" fmla="*/ 1392189 w 1546282"/>
                <a:gd name="connsiteY17" fmla="*/ 2786 h 1144364"/>
                <a:gd name="connsiteX18" fmla="*/ 1453526 w 1546282"/>
                <a:gd name="connsiteY18" fmla="*/ 75094 h 1144364"/>
                <a:gd name="connsiteX19" fmla="*/ 1453368 w 1546282"/>
                <a:gd name="connsiteY19" fmla="*/ 77316 h 1144364"/>
                <a:gd name="connsiteX20" fmla="*/ 1484264 w 1546282"/>
                <a:gd name="connsiteY20" fmla="*/ 78986 h 1144364"/>
                <a:gd name="connsiteX21" fmla="*/ 1543121 w 1546282"/>
                <a:gd name="connsiteY21" fmla="*/ 186239 h 1144364"/>
                <a:gd name="connsiteX22" fmla="*/ 1503011 w 1546282"/>
                <a:gd name="connsiteY22" fmla="*/ 240180 h 1144364"/>
                <a:gd name="connsiteX23" fmla="*/ 1478712 w 1546282"/>
                <a:gd name="connsiteY23" fmla="*/ 249096 h 1144364"/>
                <a:gd name="connsiteX24" fmla="*/ 1473969 w 1546282"/>
                <a:gd name="connsiteY24" fmla="*/ 298364 h 1144364"/>
                <a:gd name="connsiteX25" fmla="*/ 1443678 w 1546282"/>
                <a:gd name="connsiteY25" fmla="*/ 364828 h 1144364"/>
                <a:gd name="connsiteX26" fmla="*/ 1429921 w 1546282"/>
                <a:gd name="connsiteY26" fmla="*/ 378975 h 1144364"/>
                <a:gd name="connsiteX27" fmla="*/ 1427651 w 1546282"/>
                <a:gd name="connsiteY27" fmla="*/ 447563 h 1144364"/>
                <a:gd name="connsiteX28" fmla="*/ 1369393 w 1546282"/>
                <a:gd name="connsiteY28" fmla="*/ 832844 h 1144364"/>
                <a:gd name="connsiteX29" fmla="*/ 1338221 w 1546282"/>
                <a:gd name="connsiteY29" fmla="*/ 960842 h 1144364"/>
                <a:gd name="connsiteX30" fmla="*/ 1332725 w 1546282"/>
                <a:gd name="connsiteY30" fmla="*/ 960842 h 1144364"/>
                <a:gd name="connsiteX31" fmla="*/ 1320158 w 1546282"/>
                <a:gd name="connsiteY31" fmla="*/ 989178 h 1144364"/>
                <a:gd name="connsiteX32" fmla="*/ 482508 w 1546282"/>
                <a:gd name="connsiteY32" fmla="*/ 1144364 h 1144364"/>
                <a:gd name="connsiteX33" fmla="*/ 4458 w 1546282"/>
                <a:gd name="connsiteY33" fmla="*/ 1111171 h 1144364"/>
                <a:gd name="connsiteX34" fmla="*/ 0 w 1546282"/>
                <a:gd name="connsiteY34" fmla="*/ 1110335 h 114436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Lst>
              <a:rect l="l" t="t" r="r" b="b"/>
              <a:pathLst>
                <a:path w="1546282" h="1144364">
                  <a:moveTo>
                    <a:pt x="35386" y="785029"/>
                  </a:moveTo>
                  <a:lnTo>
                    <a:pt x="149695" y="770926"/>
                  </a:lnTo>
                  <a:cubicBezTo>
                    <a:pt x="251989" y="761091"/>
                    <a:pt x="364454" y="755652"/>
                    <a:pt x="482508" y="755652"/>
                  </a:cubicBezTo>
                  <a:cubicBezTo>
                    <a:pt x="659589" y="755652"/>
                    <a:pt x="824096" y="767889"/>
                    <a:pt x="960558" y="788845"/>
                  </a:cubicBezTo>
                  <a:lnTo>
                    <a:pt x="984284" y="793295"/>
                  </a:lnTo>
                  <a:lnTo>
                    <a:pt x="1001555" y="734282"/>
                  </a:lnTo>
                  <a:cubicBezTo>
                    <a:pt x="1042765" y="604867"/>
                    <a:pt x="1088001" y="488649"/>
                    <a:pt x="1133292" y="393155"/>
                  </a:cubicBezTo>
                  <a:lnTo>
                    <a:pt x="1175429" y="310765"/>
                  </a:lnTo>
                  <a:lnTo>
                    <a:pt x="1170594" y="291655"/>
                  </a:lnTo>
                  <a:cubicBezTo>
                    <a:pt x="1168826" y="268258"/>
                    <a:pt x="1170980" y="243633"/>
                    <a:pt x="1177594" y="218950"/>
                  </a:cubicBezTo>
                  <a:lnTo>
                    <a:pt x="1192552" y="184255"/>
                  </a:lnTo>
                  <a:lnTo>
                    <a:pt x="1184231" y="174285"/>
                  </a:lnTo>
                  <a:cubicBezTo>
                    <a:pt x="1173580" y="154876"/>
                    <a:pt x="1170150" y="131086"/>
                    <a:pt x="1176465" y="107516"/>
                  </a:cubicBezTo>
                  <a:cubicBezTo>
                    <a:pt x="1189096" y="60376"/>
                    <a:pt x="1235927" y="31966"/>
                    <a:pt x="1281064" y="44061"/>
                  </a:cubicBezTo>
                  <a:lnTo>
                    <a:pt x="1296358" y="51822"/>
                  </a:lnTo>
                  <a:lnTo>
                    <a:pt x="1314335" y="22259"/>
                  </a:lnTo>
                  <a:cubicBezTo>
                    <a:pt x="1326798" y="10997"/>
                    <a:pt x="1342177" y="3518"/>
                    <a:pt x="1358579" y="969"/>
                  </a:cubicBezTo>
                  <a:cubicBezTo>
                    <a:pt x="1369514" y="-730"/>
                    <a:pt x="1380904" y="-238"/>
                    <a:pt x="1392189" y="2786"/>
                  </a:cubicBezTo>
                  <a:cubicBezTo>
                    <a:pt x="1426041" y="11857"/>
                    <a:pt x="1449327" y="41135"/>
                    <a:pt x="1453526" y="75094"/>
                  </a:cubicBezTo>
                  <a:cubicBezTo>
                    <a:pt x="1453473" y="75835"/>
                    <a:pt x="1453421" y="76575"/>
                    <a:pt x="1453368" y="77316"/>
                  </a:cubicBezTo>
                  <a:lnTo>
                    <a:pt x="1484264" y="78986"/>
                  </a:lnTo>
                  <a:cubicBezTo>
                    <a:pt x="1529400" y="91080"/>
                    <a:pt x="1555752" y="139099"/>
                    <a:pt x="1543121" y="186239"/>
                  </a:cubicBezTo>
                  <a:cubicBezTo>
                    <a:pt x="1536806" y="209809"/>
                    <a:pt x="1521940" y="228697"/>
                    <a:pt x="1503011" y="240180"/>
                  </a:cubicBezTo>
                  <a:lnTo>
                    <a:pt x="1478712" y="249096"/>
                  </a:lnTo>
                  <a:lnTo>
                    <a:pt x="1473969" y="298364"/>
                  </a:lnTo>
                  <a:cubicBezTo>
                    <a:pt x="1467355" y="323046"/>
                    <a:pt x="1456908" y="345450"/>
                    <a:pt x="1443678" y="364828"/>
                  </a:cubicBezTo>
                  <a:lnTo>
                    <a:pt x="1429921" y="378975"/>
                  </a:lnTo>
                  <a:cubicBezTo>
                    <a:pt x="1429164" y="401838"/>
                    <a:pt x="1428408" y="424700"/>
                    <a:pt x="1427651" y="447563"/>
                  </a:cubicBezTo>
                  <a:cubicBezTo>
                    <a:pt x="1420199" y="557989"/>
                    <a:pt x="1400644" y="689956"/>
                    <a:pt x="1369393" y="832844"/>
                  </a:cubicBezTo>
                  <a:lnTo>
                    <a:pt x="1338221" y="960842"/>
                  </a:lnTo>
                  <a:lnTo>
                    <a:pt x="1332725" y="960842"/>
                  </a:lnTo>
                  <a:lnTo>
                    <a:pt x="1320158" y="989178"/>
                  </a:lnTo>
                  <a:cubicBezTo>
                    <a:pt x="1240431" y="1077743"/>
                    <a:pt x="895696" y="1144364"/>
                    <a:pt x="482508" y="1144364"/>
                  </a:cubicBezTo>
                  <a:cubicBezTo>
                    <a:pt x="305428" y="1144364"/>
                    <a:pt x="140920" y="1132128"/>
                    <a:pt x="4458" y="1111171"/>
                  </a:cubicBezTo>
                  <a:lnTo>
                    <a:pt x="0" y="1110335"/>
                  </a:lnTo>
                </a:path>
              </a:pathLst>
            </a:custGeom>
            <a:solidFill>
              <a:srgbClr val="FFC000"/>
            </a:solidFill>
            <a:ln w="38100" cap="rnd">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46" name="フリーフォーム: 図形 45">
              <a:extLst>
                <a:ext uri="{FF2B5EF4-FFF2-40B4-BE49-F238E27FC236}">
                  <a16:creationId xmlns:a16="http://schemas.microsoft.com/office/drawing/2014/main" id="{FB0ABF66-3FEA-9853-7B77-66DA0B24E028}"/>
                </a:ext>
              </a:extLst>
            </p:cNvPr>
            <p:cNvSpPr/>
            <p:nvPr/>
          </p:nvSpPr>
          <p:spPr bwMode="auto">
            <a:xfrm>
              <a:off x="2672095" y="2753925"/>
              <a:ext cx="435700" cy="205998"/>
            </a:xfrm>
            <a:custGeom>
              <a:avLst/>
              <a:gdLst>
                <a:gd name="connsiteX0" fmla="*/ 270030 w 540060"/>
                <a:gd name="connsiteY0" fmla="*/ 0 h 270030"/>
                <a:gd name="connsiteX1" fmla="*/ 540060 w 540060"/>
                <a:gd name="connsiteY1" fmla="*/ 270030 h 270030"/>
                <a:gd name="connsiteX2" fmla="*/ 443146 w 540060"/>
                <a:gd name="connsiteY2" fmla="*/ 270030 h 270030"/>
                <a:gd name="connsiteX3" fmla="*/ 270030 w 540060"/>
                <a:gd name="connsiteY3" fmla="*/ 96914 h 270030"/>
                <a:gd name="connsiteX4" fmla="*/ 96914 w 540060"/>
                <a:gd name="connsiteY4" fmla="*/ 270030 h 270030"/>
                <a:gd name="connsiteX5" fmla="*/ 0 w 540060"/>
                <a:gd name="connsiteY5" fmla="*/ 270030 h 270030"/>
                <a:gd name="connsiteX6" fmla="*/ 270030 w 540060"/>
                <a:gd name="connsiteY6" fmla="*/ 0 h 27003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540060" h="270030">
                  <a:moveTo>
                    <a:pt x="270030" y="0"/>
                  </a:moveTo>
                  <a:cubicBezTo>
                    <a:pt x="419163" y="0"/>
                    <a:pt x="540060" y="120897"/>
                    <a:pt x="540060" y="270030"/>
                  </a:cubicBezTo>
                  <a:lnTo>
                    <a:pt x="443146" y="270030"/>
                  </a:lnTo>
                  <a:cubicBezTo>
                    <a:pt x="443146" y="174421"/>
                    <a:pt x="365639" y="96914"/>
                    <a:pt x="270030" y="96914"/>
                  </a:cubicBezTo>
                  <a:cubicBezTo>
                    <a:pt x="174421" y="96914"/>
                    <a:pt x="96914" y="174421"/>
                    <a:pt x="96914" y="270030"/>
                  </a:cubicBezTo>
                  <a:lnTo>
                    <a:pt x="0" y="270030"/>
                  </a:lnTo>
                  <a:cubicBezTo>
                    <a:pt x="0" y="120897"/>
                    <a:pt x="120897" y="0"/>
                    <a:pt x="270030" y="0"/>
                  </a:cubicBezTo>
                  <a:close/>
                </a:path>
              </a:pathLst>
            </a:custGeom>
            <a:solidFill>
              <a:schemeClr val="tx1"/>
            </a:solidFill>
            <a:ln w="9525">
              <a:no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grpSp>
          <p:nvGrpSpPr>
            <p:cNvPr id="47" name="グループ化 46">
              <a:extLst>
                <a:ext uri="{FF2B5EF4-FFF2-40B4-BE49-F238E27FC236}">
                  <a16:creationId xmlns:a16="http://schemas.microsoft.com/office/drawing/2014/main" id="{D828761C-FD5D-E70A-59D0-8AE3A9B288A6}"/>
                </a:ext>
              </a:extLst>
            </p:cNvPr>
            <p:cNvGrpSpPr/>
            <p:nvPr/>
          </p:nvGrpSpPr>
          <p:grpSpPr>
            <a:xfrm>
              <a:off x="3502852" y="2720002"/>
              <a:ext cx="278574" cy="267134"/>
              <a:chOff x="4441900" y="1017018"/>
              <a:chExt cx="2303295" cy="2208724"/>
            </a:xfrm>
          </p:grpSpPr>
          <p:sp>
            <p:nvSpPr>
              <p:cNvPr id="48" name="フリーフォーム: 図形 47">
                <a:extLst>
                  <a:ext uri="{FF2B5EF4-FFF2-40B4-BE49-F238E27FC236}">
                    <a16:creationId xmlns:a16="http://schemas.microsoft.com/office/drawing/2014/main" id="{5D4D8E1C-2176-3DE5-6770-E69F02F3B747}"/>
                  </a:ext>
                </a:extLst>
              </p:cNvPr>
              <p:cNvSpPr/>
              <p:nvPr/>
            </p:nvSpPr>
            <p:spPr bwMode="auto">
              <a:xfrm rot="20825020">
                <a:off x="5095354" y="1730147"/>
                <a:ext cx="389691" cy="883122"/>
              </a:xfrm>
              <a:custGeom>
                <a:avLst/>
                <a:gdLst>
                  <a:gd name="connsiteX0" fmla="*/ 267023 w 389691"/>
                  <a:gd name="connsiteY0" fmla="*/ 0 h 1046302"/>
                  <a:gd name="connsiteX1" fmla="*/ 314819 w 389691"/>
                  <a:gd name="connsiteY1" fmla="*/ 34887 h 1046302"/>
                  <a:gd name="connsiteX2" fmla="*/ 316907 w 389691"/>
                  <a:gd name="connsiteY2" fmla="*/ 46275 h 1046302"/>
                  <a:gd name="connsiteX3" fmla="*/ 317626 w 389691"/>
                  <a:gd name="connsiteY3" fmla="*/ 45741 h 1046302"/>
                  <a:gd name="connsiteX4" fmla="*/ 337818 w 389691"/>
                  <a:gd name="connsiteY4" fmla="*/ 41253 h 1046302"/>
                  <a:gd name="connsiteX5" fmla="*/ 389691 w 389691"/>
                  <a:gd name="connsiteY5" fmla="*/ 98374 h 1046302"/>
                  <a:gd name="connsiteX6" fmla="*/ 358009 w 389691"/>
                  <a:gd name="connsiteY6" fmla="*/ 151006 h 1046302"/>
                  <a:gd name="connsiteX7" fmla="*/ 355990 w 389691"/>
                  <a:gd name="connsiteY7" fmla="*/ 151454 h 1046302"/>
                  <a:gd name="connsiteX8" fmla="*/ 359757 w 389691"/>
                  <a:gd name="connsiteY8" fmla="*/ 180339 h 1046302"/>
                  <a:gd name="connsiteX9" fmla="*/ 351939 w 389691"/>
                  <a:gd name="connsiteY9" fmla="*/ 225231 h 1046302"/>
                  <a:gd name="connsiteX10" fmla="*/ 331378 w 389691"/>
                  <a:gd name="connsiteY10" fmla="*/ 260586 h 1046302"/>
                  <a:gd name="connsiteX11" fmla="*/ 339065 w 389691"/>
                  <a:gd name="connsiteY11" fmla="*/ 276582 h 1046302"/>
                  <a:gd name="connsiteX12" fmla="*/ 367612 w 389691"/>
                  <a:gd name="connsiteY12" fmla="*/ 489286 h 1046302"/>
                  <a:gd name="connsiteX13" fmla="*/ 339065 w 389691"/>
                  <a:gd name="connsiteY13" fmla="*/ 701989 h 1046302"/>
                  <a:gd name="connsiteX14" fmla="*/ 326324 w 389691"/>
                  <a:gd name="connsiteY14" fmla="*/ 728502 h 1046302"/>
                  <a:gd name="connsiteX15" fmla="*/ 298289 w 389691"/>
                  <a:gd name="connsiteY15" fmla="*/ 811620 h 1046302"/>
                  <a:gd name="connsiteX16" fmla="*/ 244619 w 389691"/>
                  <a:gd name="connsiteY16" fmla="*/ 915965 h 1046302"/>
                  <a:gd name="connsiteX17" fmla="*/ 177814 w 389691"/>
                  <a:gd name="connsiteY17" fmla="*/ 1012429 h 1046302"/>
                  <a:gd name="connsiteX18" fmla="*/ 145911 w 389691"/>
                  <a:gd name="connsiteY18" fmla="*/ 1046302 h 1046302"/>
                  <a:gd name="connsiteX19" fmla="*/ 110198 w 389691"/>
                  <a:gd name="connsiteY19" fmla="*/ 949801 h 1046302"/>
                  <a:gd name="connsiteX20" fmla="*/ 0 w 389691"/>
                  <a:gd name="connsiteY20" fmla="*/ 990583 h 1046302"/>
                  <a:gd name="connsiteX21" fmla="*/ 23798 w 389691"/>
                  <a:gd name="connsiteY21" fmla="*/ 920027 h 1046302"/>
                  <a:gd name="connsiteX22" fmla="*/ 77468 w 389691"/>
                  <a:gd name="connsiteY22" fmla="*/ 815682 h 1046302"/>
                  <a:gd name="connsiteX23" fmla="*/ 144273 w 389691"/>
                  <a:gd name="connsiteY23" fmla="*/ 719218 h 1046302"/>
                  <a:gd name="connsiteX24" fmla="*/ 193563 w 389691"/>
                  <a:gd name="connsiteY24" fmla="*/ 666884 h 1046302"/>
                  <a:gd name="connsiteX25" fmla="*/ 180345 w 389691"/>
                  <a:gd name="connsiteY25" fmla="*/ 606374 h 1046302"/>
                  <a:gd name="connsiteX26" fmla="*/ 172686 w 389691"/>
                  <a:gd name="connsiteY26" fmla="*/ 489286 h 1046302"/>
                  <a:gd name="connsiteX27" fmla="*/ 201232 w 389691"/>
                  <a:gd name="connsiteY27" fmla="*/ 276582 h 1046302"/>
                  <a:gd name="connsiteX28" fmla="*/ 203279 w 389691"/>
                  <a:gd name="connsiteY28" fmla="*/ 272322 h 1046302"/>
                  <a:gd name="connsiteX29" fmla="*/ 189934 w 389691"/>
                  <a:gd name="connsiteY29" fmla="*/ 261891 h 1046302"/>
                  <a:gd name="connsiteX30" fmla="*/ 160796 w 389691"/>
                  <a:gd name="connsiteY30" fmla="*/ 180339 h 1046302"/>
                  <a:gd name="connsiteX31" fmla="*/ 168614 w 389691"/>
                  <a:gd name="connsiteY31" fmla="*/ 135446 h 1046302"/>
                  <a:gd name="connsiteX32" fmla="*/ 178978 w 389691"/>
                  <a:gd name="connsiteY32" fmla="*/ 117625 h 1046302"/>
                  <a:gd name="connsiteX33" fmla="*/ 176437 w 389691"/>
                  <a:gd name="connsiteY33" fmla="*/ 103766 h 1046302"/>
                  <a:gd name="connsiteX34" fmla="*/ 191630 w 389691"/>
                  <a:gd name="connsiteY34" fmla="*/ 63376 h 1046302"/>
                  <a:gd name="connsiteX35" fmla="*/ 216045 w 389691"/>
                  <a:gd name="connsiteY35" fmla="*/ 52239 h 1046302"/>
                  <a:gd name="connsiteX36" fmla="*/ 219226 w 389691"/>
                  <a:gd name="connsiteY36" fmla="*/ 34887 h 1046302"/>
                  <a:gd name="connsiteX37" fmla="*/ 267023 w 389691"/>
                  <a:gd name="connsiteY37" fmla="*/ 0 h 1046302"/>
                  <a:gd name="connsiteX0" fmla="*/ 110198 w 389691"/>
                  <a:gd name="connsiteY0" fmla="*/ 949801 h 1046302"/>
                  <a:gd name="connsiteX1" fmla="*/ 0 w 389691"/>
                  <a:gd name="connsiteY1" fmla="*/ 990583 h 1046302"/>
                  <a:gd name="connsiteX2" fmla="*/ 23798 w 389691"/>
                  <a:gd name="connsiteY2" fmla="*/ 920027 h 1046302"/>
                  <a:gd name="connsiteX3" fmla="*/ 77468 w 389691"/>
                  <a:gd name="connsiteY3" fmla="*/ 815682 h 1046302"/>
                  <a:gd name="connsiteX4" fmla="*/ 144273 w 389691"/>
                  <a:gd name="connsiteY4" fmla="*/ 719218 h 1046302"/>
                  <a:gd name="connsiteX5" fmla="*/ 193563 w 389691"/>
                  <a:gd name="connsiteY5" fmla="*/ 666884 h 1046302"/>
                  <a:gd name="connsiteX6" fmla="*/ 180345 w 389691"/>
                  <a:gd name="connsiteY6" fmla="*/ 606374 h 1046302"/>
                  <a:gd name="connsiteX7" fmla="*/ 172686 w 389691"/>
                  <a:gd name="connsiteY7" fmla="*/ 489286 h 1046302"/>
                  <a:gd name="connsiteX8" fmla="*/ 201232 w 389691"/>
                  <a:gd name="connsiteY8" fmla="*/ 276582 h 1046302"/>
                  <a:gd name="connsiteX9" fmla="*/ 203279 w 389691"/>
                  <a:gd name="connsiteY9" fmla="*/ 272322 h 1046302"/>
                  <a:gd name="connsiteX10" fmla="*/ 189934 w 389691"/>
                  <a:gd name="connsiteY10" fmla="*/ 261891 h 1046302"/>
                  <a:gd name="connsiteX11" fmla="*/ 160796 w 389691"/>
                  <a:gd name="connsiteY11" fmla="*/ 180339 h 1046302"/>
                  <a:gd name="connsiteX12" fmla="*/ 168614 w 389691"/>
                  <a:gd name="connsiteY12" fmla="*/ 135446 h 1046302"/>
                  <a:gd name="connsiteX13" fmla="*/ 178978 w 389691"/>
                  <a:gd name="connsiteY13" fmla="*/ 117625 h 1046302"/>
                  <a:gd name="connsiteX14" fmla="*/ 176437 w 389691"/>
                  <a:gd name="connsiteY14" fmla="*/ 103766 h 1046302"/>
                  <a:gd name="connsiteX15" fmla="*/ 191630 w 389691"/>
                  <a:gd name="connsiteY15" fmla="*/ 63376 h 1046302"/>
                  <a:gd name="connsiteX16" fmla="*/ 216045 w 389691"/>
                  <a:gd name="connsiteY16" fmla="*/ 52239 h 1046302"/>
                  <a:gd name="connsiteX17" fmla="*/ 219226 w 389691"/>
                  <a:gd name="connsiteY17" fmla="*/ 34887 h 1046302"/>
                  <a:gd name="connsiteX18" fmla="*/ 267023 w 389691"/>
                  <a:gd name="connsiteY18" fmla="*/ 0 h 1046302"/>
                  <a:gd name="connsiteX19" fmla="*/ 314819 w 389691"/>
                  <a:gd name="connsiteY19" fmla="*/ 34887 h 1046302"/>
                  <a:gd name="connsiteX20" fmla="*/ 316907 w 389691"/>
                  <a:gd name="connsiteY20" fmla="*/ 46275 h 1046302"/>
                  <a:gd name="connsiteX21" fmla="*/ 317626 w 389691"/>
                  <a:gd name="connsiteY21" fmla="*/ 45741 h 1046302"/>
                  <a:gd name="connsiteX22" fmla="*/ 337818 w 389691"/>
                  <a:gd name="connsiteY22" fmla="*/ 41253 h 1046302"/>
                  <a:gd name="connsiteX23" fmla="*/ 389691 w 389691"/>
                  <a:gd name="connsiteY23" fmla="*/ 98374 h 1046302"/>
                  <a:gd name="connsiteX24" fmla="*/ 358009 w 389691"/>
                  <a:gd name="connsiteY24" fmla="*/ 151006 h 1046302"/>
                  <a:gd name="connsiteX25" fmla="*/ 355990 w 389691"/>
                  <a:gd name="connsiteY25" fmla="*/ 151454 h 1046302"/>
                  <a:gd name="connsiteX26" fmla="*/ 359757 w 389691"/>
                  <a:gd name="connsiteY26" fmla="*/ 180339 h 1046302"/>
                  <a:gd name="connsiteX27" fmla="*/ 351939 w 389691"/>
                  <a:gd name="connsiteY27" fmla="*/ 225231 h 1046302"/>
                  <a:gd name="connsiteX28" fmla="*/ 331378 w 389691"/>
                  <a:gd name="connsiteY28" fmla="*/ 260586 h 1046302"/>
                  <a:gd name="connsiteX29" fmla="*/ 339065 w 389691"/>
                  <a:gd name="connsiteY29" fmla="*/ 276582 h 1046302"/>
                  <a:gd name="connsiteX30" fmla="*/ 367612 w 389691"/>
                  <a:gd name="connsiteY30" fmla="*/ 489286 h 1046302"/>
                  <a:gd name="connsiteX31" fmla="*/ 339065 w 389691"/>
                  <a:gd name="connsiteY31" fmla="*/ 701989 h 1046302"/>
                  <a:gd name="connsiteX32" fmla="*/ 326324 w 389691"/>
                  <a:gd name="connsiteY32" fmla="*/ 728502 h 1046302"/>
                  <a:gd name="connsiteX33" fmla="*/ 298289 w 389691"/>
                  <a:gd name="connsiteY33" fmla="*/ 811620 h 1046302"/>
                  <a:gd name="connsiteX34" fmla="*/ 244619 w 389691"/>
                  <a:gd name="connsiteY34" fmla="*/ 915965 h 1046302"/>
                  <a:gd name="connsiteX35" fmla="*/ 177814 w 389691"/>
                  <a:gd name="connsiteY35" fmla="*/ 1012429 h 1046302"/>
                  <a:gd name="connsiteX36" fmla="*/ 145911 w 389691"/>
                  <a:gd name="connsiteY36" fmla="*/ 1046302 h 1046302"/>
                  <a:gd name="connsiteX37" fmla="*/ 201638 w 389691"/>
                  <a:gd name="connsiteY37" fmla="*/ 1041241 h 1046302"/>
                  <a:gd name="connsiteX0" fmla="*/ 0 w 389691"/>
                  <a:gd name="connsiteY0" fmla="*/ 990583 h 1046302"/>
                  <a:gd name="connsiteX1" fmla="*/ 23798 w 389691"/>
                  <a:gd name="connsiteY1" fmla="*/ 920027 h 1046302"/>
                  <a:gd name="connsiteX2" fmla="*/ 77468 w 389691"/>
                  <a:gd name="connsiteY2" fmla="*/ 815682 h 1046302"/>
                  <a:gd name="connsiteX3" fmla="*/ 144273 w 389691"/>
                  <a:gd name="connsiteY3" fmla="*/ 719218 h 1046302"/>
                  <a:gd name="connsiteX4" fmla="*/ 193563 w 389691"/>
                  <a:gd name="connsiteY4" fmla="*/ 666884 h 1046302"/>
                  <a:gd name="connsiteX5" fmla="*/ 180345 w 389691"/>
                  <a:gd name="connsiteY5" fmla="*/ 606374 h 1046302"/>
                  <a:gd name="connsiteX6" fmla="*/ 172686 w 389691"/>
                  <a:gd name="connsiteY6" fmla="*/ 489286 h 1046302"/>
                  <a:gd name="connsiteX7" fmla="*/ 201232 w 389691"/>
                  <a:gd name="connsiteY7" fmla="*/ 276582 h 1046302"/>
                  <a:gd name="connsiteX8" fmla="*/ 203279 w 389691"/>
                  <a:gd name="connsiteY8" fmla="*/ 272322 h 1046302"/>
                  <a:gd name="connsiteX9" fmla="*/ 189934 w 389691"/>
                  <a:gd name="connsiteY9" fmla="*/ 261891 h 1046302"/>
                  <a:gd name="connsiteX10" fmla="*/ 160796 w 389691"/>
                  <a:gd name="connsiteY10" fmla="*/ 180339 h 1046302"/>
                  <a:gd name="connsiteX11" fmla="*/ 168614 w 389691"/>
                  <a:gd name="connsiteY11" fmla="*/ 135446 h 1046302"/>
                  <a:gd name="connsiteX12" fmla="*/ 178978 w 389691"/>
                  <a:gd name="connsiteY12" fmla="*/ 117625 h 1046302"/>
                  <a:gd name="connsiteX13" fmla="*/ 176437 w 389691"/>
                  <a:gd name="connsiteY13" fmla="*/ 103766 h 1046302"/>
                  <a:gd name="connsiteX14" fmla="*/ 191630 w 389691"/>
                  <a:gd name="connsiteY14" fmla="*/ 63376 h 1046302"/>
                  <a:gd name="connsiteX15" fmla="*/ 216045 w 389691"/>
                  <a:gd name="connsiteY15" fmla="*/ 52239 h 1046302"/>
                  <a:gd name="connsiteX16" fmla="*/ 219226 w 389691"/>
                  <a:gd name="connsiteY16" fmla="*/ 34887 h 1046302"/>
                  <a:gd name="connsiteX17" fmla="*/ 267023 w 389691"/>
                  <a:gd name="connsiteY17" fmla="*/ 0 h 1046302"/>
                  <a:gd name="connsiteX18" fmla="*/ 314819 w 389691"/>
                  <a:gd name="connsiteY18" fmla="*/ 34887 h 1046302"/>
                  <a:gd name="connsiteX19" fmla="*/ 316907 w 389691"/>
                  <a:gd name="connsiteY19" fmla="*/ 46275 h 1046302"/>
                  <a:gd name="connsiteX20" fmla="*/ 317626 w 389691"/>
                  <a:gd name="connsiteY20" fmla="*/ 45741 h 1046302"/>
                  <a:gd name="connsiteX21" fmla="*/ 337818 w 389691"/>
                  <a:gd name="connsiteY21" fmla="*/ 41253 h 1046302"/>
                  <a:gd name="connsiteX22" fmla="*/ 389691 w 389691"/>
                  <a:gd name="connsiteY22" fmla="*/ 98374 h 1046302"/>
                  <a:gd name="connsiteX23" fmla="*/ 358009 w 389691"/>
                  <a:gd name="connsiteY23" fmla="*/ 151006 h 1046302"/>
                  <a:gd name="connsiteX24" fmla="*/ 355990 w 389691"/>
                  <a:gd name="connsiteY24" fmla="*/ 151454 h 1046302"/>
                  <a:gd name="connsiteX25" fmla="*/ 359757 w 389691"/>
                  <a:gd name="connsiteY25" fmla="*/ 180339 h 1046302"/>
                  <a:gd name="connsiteX26" fmla="*/ 351939 w 389691"/>
                  <a:gd name="connsiteY26" fmla="*/ 225231 h 1046302"/>
                  <a:gd name="connsiteX27" fmla="*/ 331378 w 389691"/>
                  <a:gd name="connsiteY27" fmla="*/ 260586 h 1046302"/>
                  <a:gd name="connsiteX28" fmla="*/ 339065 w 389691"/>
                  <a:gd name="connsiteY28" fmla="*/ 276582 h 1046302"/>
                  <a:gd name="connsiteX29" fmla="*/ 367612 w 389691"/>
                  <a:gd name="connsiteY29" fmla="*/ 489286 h 1046302"/>
                  <a:gd name="connsiteX30" fmla="*/ 339065 w 389691"/>
                  <a:gd name="connsiteY30" fmla="*/ 701989 h 1046302"/>
                  <a:gd name="connsiteX31" fmla="*/ 326324 w 389691"/>
                  <a:gd name="connsiteY31" fmla="*/ 728502 h 1046302"/>
                  <a:gd name="connsiteX32" fmla="*/ 298289 w 389691"/>
                  <a:gd name="connsiteY32" fmla="*/ 811620 h 1046302"/>
                  <a:gd name="connsiteX33" fmla="*/ 244619 w 389691"/>
                  <a:gd name="connsiteY33" fmla="*/ 915965 h 1046302"/>
                  <a:gd name="connsiteX34" fmla="*/ 177814 w 389691"/>
                  <a:gd name="connsiteY34" fmla="*/ 1012429 h 1046302"/>
                  <a:gd name="connsiteX35" fmla="*/ 145911 w 389691"/>
                  <a:gd name="connsiteY35" fmla="*/ 1046302 h 1046302"/>
                  <a:gd name="connsiteX36" fmla="*/ 201638 w 389691"/>
                  <a:gd name="connsiteY36" fmla="*/ 1041241 h 1046302"/>
                  <a:gd name="connsiteX0" fmla="*/ 0 w 389691"/>
                  <a:gd name="connsiteY0" fmla="*/ 990583 h 1046302"/>
                  <a:gd name="connsiteX1" fmla="*/ 23798 w 389691"/>
                  <a:gd name="connsiteY1" fmla="*/ 920027 h 1046302"/>
                  <a:gd name="connsiteX2" fmla="*/ 77468 w 389691"/>
                  <a:gd name="connsiteY2" fmla="*/ 815682 h 1046302"/>
                  <a:gd name="connsiteX3" fmla="*/ 144273 w 389691"/>
                  <a:gd name="connsiteY3" fmla="*/ 719218 h 1046302"/>
                  <a:gd name="connsiteX4" fmla="*/ 193563 w 389691"/>
                  <a:gd name="connsiteY4" fmla="*/ 666884 h 1046302"/>
                  <a:gd name="connsiteX5" fmla="*/ 180345 w 389691"/>
                  <a:gd name="connsiteY5" fmla="*/ 606374 h 1046302"/>
                  <a:gd name="connsiteX6" fmla="*/ 172686 w 389691"/>
                  <a:gd name="connsiteY6" fmla="*/ 489286 h 1046302"/>
                  <a:gd name="connsiteX7" fmla="*/ 201232 w 389691"/>
                  <a:gd name="connsiteY7" fmla="*/ 276582 h 1046302"/>
                  <a:gd name="connsiteX8" fmla="*/ 203279 w 389691"/>
                  <a:gd name="connsiteY8" fmla="*/ 272322 h 1046302"/>
                  <a:gd name="connsiteX9" fmla="*/ 189934 w 389691"/>
                  <a:gd name="connsiteY9" fmla="*/ 261891 h 1046302"/>
                  <a:gd name="connsiteX10" fmla="*/ 160796 w 389691"/>
                  <a:gd name="connsiteY10" fmla="*/ 180339 h 1046302"/>
                  <a:gd name="connsiteX11" fmla="*/ 168614 w 389691"/>
                  <a:gd name="connsiteY11" fmla="*/ 135446 h 1046302"/>
                  <a:gd name="connsiteX12" fmla="*/ 178978 w 389691"/>
                  <a:gd name="connsiteY12" fmla="*/ 117625 h 1046302"/>
                  <a:gd name="connsiteX13" fmla="*/ 176437 w 389691"/>
                  <a:gd name="connsiteY13" fmla="*/ 103766 h 1046302"/>
                  <a:gd name="connsiteX14" fmla="*/ 191630 w 389691"/>
                  <a:gd name="connsiteY14" fmla="*/ 63376 h 1046302"/>
                  <a:gd name="connsiteX15" fmla="*/ 216045 w 389691"/>
                  <a:gd name="connsiteY15" fmla="*/ 52239 h 1046302"/>
                  <a:gd name="connsiteX16" fmla="*/ 219226 w 389691"/>
                  <a:gd name="connsiteY16" fmla="*/ 34887 h 1046302"/>
                  <a:gd name="connsiteX17" fmla="*/ 267023 w 389691"/>
                  <a:gd name="connsiteY17" fmla="*/ 0 h 1046302"/>
                  <a:gd name="connsiteX18" fmla="*/ 314819 w 389691"/>
                  <a:gd name="connsiteY18" fmla="*/ 34887 h 1046302"/>
                  <a:gd name="connsiteX19" fmla="*/ 316907 w 389691"/>
                  <a:gd name="connsiteY19" fmla="*/ 46275 h 1046302"/>
                  <a:gd name="connsiteX20" fmla="*/ 317626 w 389691"/>
                  <a:gd name="connsiteY20" fmla="*/ 45741 h 1046302"/>
                  <a:gd name="connsiteX21" fmla="*/ 337818 w 389691"/>
                  <a:gd name="connsiteY21" fmla="*/ 41253 h 1046302"/>
                  <a:gd name="connsiteX22" fmla="*/ 389691 w 389691"/>
                  <a:gd name="connsiteY22" fmla="*/ 98374 h 1046302"/>
                  <a:gd name="connsiteX23" fmla="*/ 358009 w 389691"/>
                  <a:gd name="connsiteY23" fmla="*/ 151006 h 1046302"/>
                  <a:gd name="connsiteX24" fmla="*/ 355990 w 389691"/>
                  <a:gd name="connsiteY24" fmla="*/ 151454 h 1046302"/>
                  <a:gd name="connsiteX25" fmla="*/ 359757 w 389691"/>
                  <a:gd name="connsiteY25" fmla="*/ 180339 h 1046302"/>
                  <a:gd name="connsiteX26" fmla="*/ 351939 w 389691"/>
                  <a:gd name="connsiteY26" fmla="*/ 225231 h 1046302"/>
                  <a:gd name="connsiteX27" fmla="*/ 331378 w 389691"/>
                  <a:gd name="connsiteY27" fmla="*/ 260586 h 1046302"/>
                  <a:gd name="connsiteX28" fmla="*/ 339065 w 389691"/>
                  <a:gd name="connsiteY28" fmla="*/ 276582 h 1046302"/>
                  <a:gd name="connsiteX29" fmla="*/ 367612 w 389691"/>
                  <a:gd name="connsiteY29" fmla="*/ 489286 h 1046302"/>
                  <a:gd name="connsiteX30" fmla="*/ 339065 w 389691"/>
                  <a:gd name="connsiteY30" fmla="*/ 701989 h 1046302"/>
                  <a:gd name="connsiteX31" fmla="*/ 326324 w 389691"/>
                  <a:gd name="connsiteY31" fmla="*/ 728502 h 1046302"/>
                  <a:gd name="connsiteX32" fmla="*/ 298289 w 389691"/>
                  <a:gd name="connsiteY32" fmla="*/ 811620 h 1046302"/>
                  <a:gd name="connsiteX33" fmla="*/ 244619 w 389691"/>
                  <a:gd name="connsiteY33" fmla="*/ 915965 h 1046302"/>
                  <a:gd name="connsiteX34" fmla="*/ 177814 w 389691"/>
                  <a:gd name="connsiteY34" fmla="*/ 1012429 h 1046302"/>
                  <a:gd name="connsiteX35" fmla="*/ 145911 w 389691"/>
                  <a:gd name="connsiteY35" fmla="*/ 1046302 h 10463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Lst>
                <a:rect l="l" t="t" r="r" b="b"/>
                <a:pathLst>
                  <a:path w="389691" h="1046302">
                    <a:moveTo>
                      <a:pt x="0" y="990583"/>
                    </a:moveTo>
                    <a:lnTo>
                      <a:pt x="23798" y="920027"/>
                    </a:lnTo>
                    <a:cubicBezTo>
                      <a:pt x="38083" y="886630"/>
                      <a:pt x="56101" y="851297"/>
                      <a:pt x="77468" y="815682"/>
                    </a:cubicBezTo>
                    <a:cubicBezTo>
                      <a:pt x="98835" y="780067"/>
                      <a:pt x="121530" y="747541"/>
                      <a:pt x="144273" y="719218"/>
                    </a:cubicBezTo>
                    <a:lnTo>
                      <a:pt x="193563" y="666884"/>
                    </a:lnTo>
                    <a:lnTo>
                      <a:pt x="180345" y="606374"/>
                    </a:lnTo>
                    <a:cubicBezTo>
                      <a:pt x="175413" y="570386"/>
                      <a:pt x="172686" y="530819"/>
                      <a:pt x="172686" y="489286"/>
                    </a:cubicBezTo>
                    <a:cubicBezTo>
                      <a:pt x="172686" y="406220"/>
                      <a:pt x="183594" y="331018"/>
                      <a:pt x="201232" y="276582"/>
                    </a:cubicBezTo>
                    <a:lnTo>
                      <a:pt x="203279" y="272322"/>
                    </a:lnTo>
                    <a:lnTo>
                      <a:pt x="189934" y="261891"/>
                    </a:lnTo>
                    <a:cubicBezTo>
                      <a:pt x="171931" y="241020"/>
                      <a:pt x="160796" y="212187"/>
                      <a:pt x="160796" y="180339"/>
                    </a:cubicBezTo>
                    <a:cubicBezTo>
                      <a:pt x="160797" y="164415"/>
                      <a:pt x="163580" y="149245"/>
                      <a:pt x="168614" y="135446"/>
                    </a:cubicBezTo>
                    <a:lnTo>
                      <a:pt x="178978" y="117625"/>
                    </a:lnTo>
                    <a:lnTo>
                      <a:pt x="176437" y="103766"/>
                    </a:lnTo>
                    <a:cubicBezTo>
                      <a:pt x="176437" y="87993"/>
                      <a:pt x="182243" y="73712"/>
                      <a:pt x="191630" y="63376"/>
                    </a:cubicBezTo>
                    <a:lnTo>
                      <a:pt x="216045" y="52239"/>
                    </a:lnTo>
                    <a:lnTo>
                      <a:pt x="219226" y="34887"/>
                    </a:lnTo>
                    <a:cubicBezTo>
                      <a:pt x="227101" y="14386"/>
                      <a:pt x="245536" y="0"/>
                      <a:pt x="267023" y="0"/>
                    </a:cubicBezTo>
                    <a:cubicBezTo>
                      <a:pt x="288509" y="0"/>
                      <a:pt x="306945" y="14386"/>
                      <a:pt x="314819" y="34887"/>
                    </a:cubicBezTo>
                    <a:lnTo>
                      <a:pt x="316907" y="46275"/>
                    </a:lnTo>
                    <a:lnTo>
                      <a:pt x="317626" y="45741"/>
                    </a:lnTo>
                    <a:cubicBezTo>
                      <a:pt x="323832" y="42851"/>
                      <a:pt x="330655" y="41253"/>
                      <a:pt x="337818" y="41253"/>
                    </a:cubicBezTo>
                    <a:cubicBezTo>
                      <a:pt x="366467" y="41253"/>
                      <a:pt x="389691" y="66827"/>
                      <a:pt x="389691" y="98374"/>
                    </a:cubicBezTo>
                    <a:cubicBezTo>
                      <a:pt x="389691" y="122034"/>
                      <a:pt x="376627" y="142334"/>
                      <a:pt x="358009" y="151006"/>
                    </a:cubicBezTo>
                    <a:lnTo>
                      <a:pt x="355990" y="151454"/>
                    </a:lnTo>
                    <a:lnTo>
                      <a:pt x="359757" y="180339"/>
                    </a:lnTo>
                    <a:cubicBezTo>
                      <a:pt x="359757" y="196263"/>
                      <a:pt x="356973" y="211433"/>
                      <a:pt x="351939" y="225231"/>
                    </a:cubicBezTo>
                    <a:lnTo>
                      <a:pt x="331378" y="260586"/>
                    </a:lnTo>
                    <a:lnTo>
                      <a:pt x="339065" y="276582"/>
                    </a:lnTo>
                    <a:cubicBezTo>
                      <a:pt x="356702" y="331018"/>
                      <a:pt x="367612" y="406220"/>
                      <a:pt x="367612" y="489286"/>
                    </a:cubicBezTo>
                    <a:cubicBezTo>
                      <a:pt x="367612" y="572352"/>
                      <a:pt x="356703" y="647554"/>
                      <a:pt x="339065" y="701989"/>
                    </a:cubicBezTo>
                    <a:lnTo>
                      <a:pt x="326324" y="728502"/>
                    </a:lnTo>
                    <a:lnTo>
                      <a:pt x="298289" y="811620"/>
                    </a:lnTo>
                    <a:cubicBezTo>
                      <a:pt x="284004" y="845017"/>
                      <a:pt x="265986" y="880350"/>
                      <a:pt x="244619" y="915965"/>
                    </a:cubicBezTo>
                    <a:cubicBezTo>
                      <a:pt x="223252" y="951580"/>
                      <a:pt x="200557" y="984106"/>
                      <a:pt x="177814" y="1012429"/>
                    </a:cubicBezTo>
                    <a:lnTo>
                      <a:pt x="145911" y="1046302"/>
                    </a:lnTo>
                  </a:path>
                </a:pathLst>
              </a:custGeom>
              <a:solidFill>
                <a:srgbClr val="FFCCCC"/>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49" name="フリーフォーム: 図形 48">
                <a:extLst>
                  <a:ext uri="{FF2B5EF4-FFF2-40B4-BE49-F238E27FC236}">
                    <a16:creationId xmlns:a16="http://schemas.microsoft.com/office/drawing/2014/main" id="{45A169D7-4D17-DAFB-FAB1-AF624608FC0A}"/>
                  </a:ext>
                </a:extLst>
              </p:cNvPr>
              <p:cNvSpPr/>
              <p:nvPr/>
            </p:nvSpPr>
            <p:spPr bwMode="auto">
              <a:xfrm rot="7200000">
                <a:off x="4733689" y="1378118"/>
                <a:ext cx="688321" cy="588969"/>
              </a:xfrm>
              <a:custGeom>
                <a:avLst/>
                <a:gdLst>
                  <a:gd name="connsiteX0" fmla="*/ 62830 w 688321"/>
                  <a:gd name="connsiteY0" fmla="*/ 545071 h 588969"/>
                  <a:gd name="connsiteX1" fmla="*/ 49495 w 688321"/>
                  <a:gd name="connsiteY1" fmla="*/ 521186 h 588969"/>
                  <a:gd name="connsiteX2" fmla="*/ 49447 w 688321"/>
                  <a:gd name="connsiteY2" fmla="*/ 517835 h 588969"/>
                  <a:gd name="connsiteX3" fmla="*/ 31593 w 688321"/>
                  <a:gd name="connsiteY3" fmla="*/ 486059 h 588969"/>
                  <a:gd name="connsiteX4" fmla="*/ 0 w 688321"/>
                  <a:gd name="connsiteY4" fmla="*/ 284727 h 588969"/>
                  <a:gd name="connsiteX5" fmla="*/ 107863 w 688321"/>
                  <a:gd name="connsiteY5" fmla="*/ 0 h 588969"/>
                  <a:gd name="connsiteX6" fmla="*/ 215726 w 688321"/>
                  <a:gd name="connsiteY6" fmla="*/ 284727 h 588969"/>
                  <a:gd name="connsiteX7" fmla="*/ 210491 w 688321"/>
                  <a:gd name="connsiteY7" fmla="*/ 353174 h 588969"/>
                  <a:gd name="connsiteX8" fmla="*/ 212631 w 688321"/>
                  <a:gd name="connsiteY8" fmla="*/ 351935 h 588969"/>
                  <a:gd name="connsiteX9" fmla="*/ 333926 w 688321"/>
                  <a:gd name="connsiteY9" fmla="*/ 308728 h 588969"/>
                  <a:gd name="connsiteX10" fmla="*/ 686479 w 688321"/>
                  <a:gd name="connsiteY10" fmla="*/ 350507 h 588969"/>
                  <a:gd name="connsiteX11" fmla="*/ 402048 w 688321"/>
                  <a:gd name="connsiteY11" fmla="*/ 562965 h 588969"/>
                  <a:gd name="connsiteX12" fmla="*/ 122932 w 688321"/>
                  <a:gd name="connsiteY12" fmla="*/ 577685 h 588969"/>
                  <a:gd name="connsiteX13" fmla="*/ 88992 w 688321"/>
                  <a:gd name="connsiteY13" fmla="*/ 564433 h 588969"/>
                  <a:gd name="connsiteX14" fmla="*/ 86125 w 688321"/>
                  <a:gd name="connsiteY14" fmla="*/ 563670 h 588969"/>
                  <a:gd name="connsiteX15" fmla="*/ 70678 w 688321"/>
                  <a:gd name="connsiteY15" fmla="*/ 551012 h 5889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688321" h="588969">
                    <a:moveTo>
                      <a:pt x="62830" y="545071"/>
                    </a:moveTo>
                    <a:cubicBezTo>
                      <a:pt x="56370" y="537933"/>
                      <a:pt x="51846" y="529962"/>
                      <a:pt x="49495" y="521186"/>
                    </a:cubicBezTo>
                    <a:lnTo>
                      <a:pt x="49447" y="517835"/>
                    </a:lnTo>
                    <a:lnTo>
                      <a:pt x="31593" y="486059"/>
                    </a:lnTo>
                    <a:cubicBezTo>
                      <a:pt x="12073" y="434534"/>
                      <a:pt x="0" y="363352"/>
                      <a:pt x="0" y="284727"/>
                    </a:cubicBezTo>
                    <a:cubicBezTo>
                      <a:pt x="0" y="127477"/>
                      <a:pt x="48292" y="0"/>
                      <a:pt x="107863" y="0"/>
                    </a:cubicBezTo>
                    <a:cubicBezTo>
                      <a:pt x="167434" y="0"/>
                      <a:pt x="215726" y="127477"/>
                      <a:pt x="215726" y="284727"/>
                    </a:cubicBezTo>
                    <a:lnTo>
                      <a:pt x="210491" y="353174"/>
                    </a:lnTo>
                    <a:lnTo>
                      <a:pt x="212631" y="351935"/>
                    </a:lnTo>
                    <a:cubicBezTo>
                      <a:pt x="249011" y="335293"/>
                      <a:pt x="289951" y="320511"/>
                      <a:pt x="333926" y="308728"/>
                    </a:cubicBezTo>
                    <a:cubicBezTo>
                      <a:pt x="509823" y="261596"/>
                      <a:pt x="667667" y="280301"/>
                      <a:pt x="686479" y="350507"/>
                    </a:cubicBezTo>
                    <a:cubicBezTo>
                      <a:pt x="705290" y="420712"/>
                      <a:pt x="577946" y="515833"/>
                      <a:pt x="402048" y="562965"/>
                    </a:cubicBezTo>
                    <a:cubicBezTo>
                      <a:pt x="292112" y="592422"/>
                      <a:pt x="189228" y="596162"/>
                      <a:pt x="122932" y="577685"/>
                    </a:cubicBezTo>
                    <a:lnTo>
                      <a:pt x="88992" y="564433"/>
                    </a:lnTo>
                    <a:lnTo>
                      <a:pt x="86125" y="563670"/>
                    </a:lnTo>
                    <a:lnTo>
                      <a:pt x="70678" y="551012"/>
                    </a:lnTo>
                    <a:close/>
                  </a:path>
                </a:pathLst>
              </a:custGeom>
              <a:solidFill>
                <a:srgbClr val="FFCCCC"/>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50" name="フリーフォーム: 図形 49">
                <a:extLst>
                  <a:ext uri="{FF2B5EF4-FFF2-40B4-BE49-F238E27FC236}">
                    <a16:creationId xmlns:a16="http://schemas.microsoft.com/office/drawing/2014/main" id="{0FE5A432-DD4C-2128-E1BF-09B2C3688C24}"/>
                  </a:ext>
                </a:extLst>
              </p:cNvPr>
              <p:cNvSpPr/>
              <p:nvPr/>
            </p:nvSpPr>
            <p:spPr bwMode="auto">
              <a:xfrm rot="12600000">
                <a:off x="5686889" y="1904363"/>
                <a:ext cx="571182" cy="1202676"/>
              </a:xfrm>
              <a:custGeom>
                <a:avLst/>
                <a:gdLst>
                  <a:gd name="connsiteX0" fmla="*/ 523339 w 576259"/>
                  <a:gd name="connsiteY0" fmla="*/ 792449 h 1202230"/>
                  <a:gd name="connsiteX1" fmla="*/ 502850 w 576259"/>
                  <a:gd name="connsiteY1" fmla="*/ 816462 h 1202230"/>
                  <a:gd name="connsiteX2" fmla="*/ 484764 w 576259"/>
                  <a:gd name="connsiteY2" fmla="*/ 825915 h 1202230"/>
                  <a:gd name="connsiteX3" fmla="*/ 479826 w 576259"/>
                  <a:gd name="connsiteY3" fmla="*/ 830225 h 1202230"/>
                  <a:gd name="connsiteX4" fmla="*/ 265948 w 576259"/>
                  <a:gd name="connsiteY4" fmla="*/ 884109 h 1202230"/>
                  <a:gd name="connsiteX5" fmla="*/ 210299 w 576259"/>
                  <a:gd name="connsiteY5" fmla="*/ 878785 h 1202230"/>
                  <a:gd name="connsiteX6" fmla="*/ 230650 w 576259"/>
                  <a:gd name="connsiteY6" fmla="*/ 919834 h 1202230"/>
                  <a:gd name="connsiteX7" fmla="*/ 147205 w 576259"/>
                  <a:gd name="connsiteY7" fmla="*/ 1201795 h 1202230"/>
                  <a:gd name="connsiteX8" fmla="*/ 33925 w 576259"/>
                  <a:gd name="connsiteY8" fmla="*/ 969061 h 1202230"/>
                  <a:gd name="connsiteX9" fmla="*/ 19148 w 576259"/>
                  <a:gd name="connsiteY9" fmla="*/ 723878 h 1202230"/>
                  <a:gd name="connsiteX10" fmla="*/ 21956 w 576259"/>
                  <a:gd name="connsiteY10" fmla="*/ 723985 h 1202230"/>
                  <a:gd name="connsiteX11" fmla="*/ 28288 w 576259"/>
                  <a:gd name="connsiteY11" fmla="*/ 714320 h 1202230"/>
                  <a:gd name="connsiteX12" fmla="*/ 265947 w 576259"/>
                  <a:gd name="connsiteY12" fmla="*/ 639675 h 1202230"/>
                  <a:gd name="connsiteX13" fmla="*/ 291105 w 576259"/>
                  <a:gd name="connsiteY13" fmla="*/ 642082 h 1202230"/>
                  <a:gd name="connsiteX14" fmla="*/ 264204 w 576259"/>
                  <a:gd name="connsiteY14" fmla="*/ 568986 h 1202230"/>
                  <a:gd name="connsiteX15" fmla="*/ 255826 w 576259"/>
                  <a:gd name="connsiteY15" fmla="*/ 520458 h 1202230"/>
                  <a:gd name="connsiteX16" fmla="*/ 219137 w 576259"/>
                  <a:gd name="connsiteY16" fmla="*/ 496844 h 1202230"/>
                  <a:gd name="connsiteX17" fmla="*/ 118149 w 576259"/>
                  <a:gd name="connsiteY17" fmla="*/ 271616 h 1202230"/>
                  <a:gd name="connsiteX18" fmla="*/ 347204 w 576259"/>
                  <a:gd name="connsiteY18" fmla="*/ 0 h 1202230"/>
                  <a:gd name="connsiteX19" fmla="*/ 576259 w 576259"/>
                  <a:gd name="connsiteY19" fmla="*/ 271616 h 1202230"/>
                  <a:gd name="connsiteX20" fmla="*/ 537140 w 576259"/>
                  <a:gd name="connsiteY20" fmla="*/ 423479 h 1202230"/>
                  <a:gd name="connsiteX21" fmla="*/ 515915 w 576259"/>
                  <a:gd name="connsiteY21" fmla="*/ 453984 h 1202230"/>
                  <a:gd name="connsiteX22" fmla="*/ 531846 w 576259"/>
                  <a:gd name="connsiteY22" fmla="*/ 497271 h 1202230"/>
                  <a:gd name="connsiteX23" fmla="*/ 523339 w 576259"/>
                  <a:gd name="connsiteY23" fmla="*/ 792449 h 1202230"/>
                  <a:gd name="connsiteX0" fmla="*/ 512960 w 565880"/>
                  <a:gd name="connsiteY0" fmla="*/ 792449 h 1202063"/>
                  <a:gd name="connsiteX1" fmla="*/ 492471 w 565880"/>
                  <a:gd name="connsiteY1" fmla="*/ 816462 h 1202063"/>
                  <a:gd name="connsiteX2" fmla="*/ 474385 w 565880"/>
                  <a:gd name="connsiteY2" fmla="*/ 825915 h 1202063"/>
                  <a:gd name="connsiteX3" fmla="*/ 469447 w 565880"/>
                  <a:gd name="connsiteY3" fmla="*/ 830225 h 1202063"/>
                  <a:gd name="connsiteX4" fmla="*/ 255569 w 565880"/>
                  <a:gd name="connsiteY4" fmla="*/ 884109 h 1202063"/>
                  <a:gd name="connsiteX5" fmla="*/ 199920 w 565880"/>
                  <a:gd name="connsiteY5" fmla="*/ 878785 h 1202063"/>
                  <a:gd name="connsiteX6" fmla="*/ 220271 w 565880"/>
                  <a:gd name="connsiteY6" fmla="*/ 919834 h 1202063"/>
                  <a:gd name="connsiteX7" fmla="*/ 136826 w 565880"/>
                  <a:gd name="connsiteY7" fmla="*/ 1201795 h 1202063"/>
                  <a:gd name="connsiteX8" fmla="*/ 78525 w 565880"/>
                  <a:gd name="connsiteY8" fmla="*/ 959560 h 1202063"/>
                  <a:gd name="connsiteX9" fmla="*/ 8769 w 565880"/>
                  <a:gd name="connsiteY9" fmla="*/ 723878 h 1202063"/>
                  <a:gd name="connsiteX10" fmla="*/ 11577 w 565880"/>
                  <a:gd name="connsiteY10" fmla="*/ 723985 h 1202063"/>
                  <a:gd name="connsiteX11" fmla="*/ 17909 w 565880"/>
                  <a:gd name="connsiteY11" fmla="*/ 714320 h 1202063"/>
                  <a:gd name="connsiteX12" fmla="*/ 255568 w 565880"/>
                  <a:gd name="connsiteY12" fmla="*/ 639675 h 1202063"/>
                  <a:gd name="connsiteX13" fmla="*/ 280726 w 565880"/>
                  <a:gd name="connsiteY13" fmla="*/ 642082 h 1202063"/>
                  <a:gd name="connsiteX14" fmla="*/ 253825 w 565880"/>
                  <a:gd name="connsiteY14" fmla="*/ 568986 h 1202063"/>
                  <a:gd name="connsiteX15" fmla="*/ 245447 w 565880"/>
                  <a:gd name="connsiteY15" fmla="*/ 520458 h 1202063"/>
                  <a:gd name="connsiteX16" fmla="*/ 208758 w 565880"/>
                  <a:gd name="connsiteY16" fmla="*/ 496844 h 1202063"/>
                  <a:gd name="connsiteX17" fmla="*/ 107770 w 565880"/>
                  <a:gd name="connsiteY17" fmla="*/ 271616 h 1202063"/>
                  <a:gd name="connsiteX18" fmla="*/ 336825 w 565880"/>
                  <a:gd name="connsiteY18" fmla="*/ 0 h 1202063"/>
                  <a:gd name="connsiteX19" fmla="*/ 565880 w 565880"/>
                  <a:gd name="connsiteY19" fmla="*/ 271616 h 1202063"/>
                  <a:gd name="connsiteX20" fmla="*/ 526761 w 565880"/>
                  <a:gd name="connsiteY20" fmla="*/ 423479 h 1202063"/>
                  <a:gd name="connsiteX21" fmla="*/ 505536 w 565880"/>
                  <a:gd name="connsiteY21" fmla="*/ 453984 h 1202063"/>
                  <a:gd name="connsiteX22" fmla="*/ 521467 w 565880"/>
                  <a:gd name="connsiteY22" fmla="*/ 497271 h 1202063"/>
                  <a:gd name="connsiteX23" fmla="*/ 512960 w 565880"/>
                  <a:gd name="connsiteY23" fmla="*/ 792449 h 1202063"/>
                  <a:gd name="connsiteX0" fmla="*/ 512960 w 565880"/>
                  <a:gd name="connsiteY0" fmla="*/ 796944 h 1206558"/>
                  <a:gd name="connsiteX1" fmla="*/ 492471 w 565880"/>
                  <a:gd name="connsiteY1" fmla="*/ 820957 h 1206558"/>
                  <a:gd name="connsiteX2" fmla="*/ 474385 w 565880"/>
                  <a:gd name="connsiteY2" fmla="*/ 830410 h 1206558"/>
                  <a:gd name="connsiteX3" fmla="*/ 469447 w 565880"/>
                  <a:gd name="connsiteY3" fmla="*/ 834720 h 1206558"/>
                  <a:gd name="connsiteX4" fmla="*/ 255569 w 565880"/>
                  <a:gd name="connsiteY4" fmla="*/ 888604 h 1206558"/>
                  <a:gd name="connsiteX5" fmla="*/ 199920 w 565880"/>
                  <a:gd name="connsiteY5" fmla="*/ 883280 h 1206558"/>
                  <a:gd name="connsiteX6" fmla="*/ 220271 w 565880"/>
                  <a:gd name="connsiteY6" fmla="*/ 924329 h 1206558"/>
                  <a:gd name="connsiteX7" fmla="*/ 136826 w 565880"/>
                  <a:gd name="connsiteY7" fmla="*/ 1206290 h 1206558"/>
                  <a:gd name="connsiteX8" fmla="*/ 78525 w 565880"/>
                  <a:gd name="connsiteY8" fmla="*/ 964055 h 1206558"/>
                  <a:gd name="connsiteX9" fmla="*/ 8769 w 565880"/>
                  <a:gd name="connsiteY9" fmla="*/ 728373 h 1206558"/>
                  <a:gd name="connsiteX10" fmla="*/ 11577 w 565880"/>
                  <a:gd name="connsiteY10" fmla="*/ 728480 h 1206558"/>
                  <a:gd name="connsiteX11" fmla="*/ 17909 w 565880"/>
                  <a:gd name="connsiteY11" fmla="*/ 718815 h 1206558"/>
                  <a:gd name="connsiteX12" fmla="*/ 255568 w 565880"/>
                  <a:gd name="connsiteY12" fmla="*/ 644170 h 1206558"/>
                  <a:gd name="connsiteX13" fmla="*/ 280726 w 565880"/>
                  <a:gd name="connsiteY13" fmla="*/ 646577 h 1206558"/>
                  <a:gd name="connsiteX14" fmla="*/ 253825 w 565880"/>
                  <a:gd name="connsiteY14" fmla="*/ 573481 h 1206558"/>
                  <a:gd name="connsiteX15" fmla="*/ 245447 w 565880"/>
                  <a:gd name="connsiteY15" fmla="*/ 524953 h 1206558"/>
                  <a:gd name="connsiteX16" fmla="*/ 208758 w 565880"/>
                  <a:gd name="connsiteY16" fmla="*/ 501339 h 1206558"/>
                  <a:gd name="connsiteX17" fmla="*/ 107770 w 565880"/>
                  <a:gd name="connsiteY17" fmla="*/ 276111 h 1206558"/>
                  <a:gd name="connsiteX18" fmla="*/ 159350 w 565880"/>
                  <a:gd name="connsiteY18" fmla="*/ 118718 h 1206558"/>
                  <a:gd name="connsiteX19" fmla="*/ 336825 w 565880"/>
                  <a:gd name="connsiteY19" fmla="*/ 4495 h 1206558"/>
                  <a:gd name="connsiteX20" fmla="*/ 565880 w 565880"/>
                  <a:gd name="connsiteY20" fmla="*/ 276111 h 1206558"/>
                  <a:gd name="connsiteX21" fmla="*/ 526761 w 565880"/>
                  <a:gd name="connsiteY21" fmla="*/ 427974 h 1206558"/>
                  <a:gd name="connsiteX22" fmla="*/ 505536 w 565880"/>
                  <a:gd name="connsiteY22" fmla="*/ 458479 h 1206558"/>
                  <a:gd name="connsiteX23" fmla="*/ 521467 w 565880"/>
                  <a:gd name="connsiteY23" fmla="*/ 501766 h 1206558"/>
                  <a:gd name="connsiteX24" fmla="*/ 512960 w 565880"/>
                  <a:gd name="connsiteY24" fmla="*/ 796944 h 1206558"/>
                  <a:gd name="connsiteX0" fmla="*/ 159350 w 565880"/>
                  <a:gd name="connsiteY0" fmla="*/ 118718 h 1206558"/>
                  <a:gd name="connsiteX1" fmla="*/ 336825 w 565880"/>
                  <a:gd name="connsiteY1" fmla="*/ 4495 h 1206558"/>
                  <a:gd name="connsiteX2" fmla="*/ 565880 w 565880"/>
                  <a:gd name="connsiteY2" fmla="*/ 276111 h 1206558"/>
                  <a:gd name="connsiteX3" fmla="*/ 526761 w 565880"/>
                  <a:gd name="connsiteY3" fmla="*/ 427974 h 1206558"/>
                  <a:gd name="connsiteX4" fmla="*/ 505536 w 565880"/>
                  <a:gd name="connsiteY4" fmla="*/ 458479 h 1206558"/>
                  <a:gd name="connsiteX5" fmla="*/ 521467 w 565880"/>
                  <a:gd name="connsiteY5" fmla="*/ 501766 h 1206558"/>
                  <a:gd name="connsiteX6" fmla="*/ 512960 w 565880"/>
                  <a:gd name="connsiteY6" fmla="*/ 796944 h 1206558"/>
                  <a:gd name="connsiteX7" fmla="*/ 492471 w 565880"/>
                  <a:gd name="connsiteY7" fmla="*/ 820957 h 1206558"/>
                  <a:gd name="connsiteX8" fmla="*/ 474385 w 565880"/>
                  <a:gd name="connsiteY8" fmla="*/ 830410 h 1206558"/>
                  <a:gd name="connsiteX9" fmla="*/ 469447 w 565880"/>
                  <a:gd name="connsiteY9" fmla="*/ 834720 h 1206558"/>
                  <a:gd name="connsiteX10" fmla="*/ 255569 w 565880"/>
                  <a:gd name="connsiteY10" fmla="*/ 888604 h 1206558"/>
                  <a:gd name="connsiteX11" fmla="*/ 199920 w 565880"/>
                  <a:gd name="connsiteY11" fmla="*/ 883280 h 1206558"/>
                  <a:gd name="connsiteX12" fmla="*/ 220271 w 565880"/>
                  <a:gd name="connsiteY12" fmla="*/ 924329 h 1206558"/>
                  <a:gd name="connsiteX13" fmla="*/ 136826 w 565880"/>
                  <a:gd name="connsiteY13" fmla="*/ 1206290 h 1206558"/>
                  <a:gd name="connsiteX14" fmla="*/ 78525 w 565880"/>
                  <a:gd name="connsiteY14" fmla="*/ 964055 h 1206558"/>
                  <a:gd name="connsiteX15" fmla="*/ 8769 w 565880"/>
                  <a:gd name="connsiteY15" fmla="*/ 728373 h 1206558"/>
                  <a:gd name="connsiteX16" fmla="*/ 11577 w 565880"/>
                  <a:gd name="connsiteY16" fmla="*/ 728480 h 1206558"/>
                  <a:gd name="connsiteX17" fmla="*/ 17909 w 565880"/>
                  <a:gd name="connsiteY17" fmla="*/ 718815 h 1206558"/>
                  <a:gd name="connsiteX18" fmla="*/ 255568 w 565880"/>
                  <a:gd name="connsiteY18" fmla="*/ 644170 h 1206558"/>
                  <a:gd name="connsiteX19" fmla="*/ 280726 w 565880"/>
                  <a:gd name="connsiteY19" fmla="*/ 646577 h 1206558"/>
                  <a:gd name="connsiteX20" fmla="*/ 253825 w 565880"/>
                  <a:gd name="connsiteY20" fmla="*/ 573481 h 1206558"/>
                  <a:gd name="connsiteX21" fmla="*/ 245447 w 565880"/>
                  <a:gd name="connsiteY21" fmla="*/ 524953 h 1206558"/>
                  <a:gd name="connsiteX22" fmla="*/ 208758 w 565880"/>
                  <a:gd name="connsiteY22" fmla="*/ 501339 h 1206558"/>
                  <a:gd name="connsiteX23" fmla="*/ 107770 w 565880"/>
                  <a:gd name="connsiteY23" fmla="*/ 276111 h 1206558"/>
                  <a:gd name="connsiteX24" fmla="*/ 250790 w 565880"/>
                  <a:gd name="connsiteY24" fmla="*/ 210158 h 1206558"/>
                  <a:gd name="connsiteX0" fmla="*/ 336825 w 565880"/>
                  <a:gd name="connsiteY0" fmla="*/ 0 h 1202063"/>
                  <a:gd name="connsiteX1" fmla="*/ 565880 w 565880"/>
                  <a:gd name="connsiteY1" fmla="*/ 271616 h 1202063"/>
                  <a:gd name="connsiteX2" fmla="*/ 526761 w 565880"/>
                  <a:gd name="connsiteY2" fmla="*/ 423479 h 1202063"/>
                  <a:gd name="connsiteX3" fmla="*/ 505536 w 565880"/>
                  <a:gd name="connsiteY3" fmla="*/ 453984 h 1202063"/>
                  <a:gd name="connsiteX4" fmla="*/ 521467 w 565880"/>
                  <a:gd name="connsiteY4" fmla="*/ 497271 h 1202063"/>
                  <a:gd name="connsiteX5" fmla="*/ 512960 w 565880"/>
                  <a:gd name="connsiteY5" fmla="*/ 792449 h 1202063"/>
                  <a:gd name="connsiteX6" fmla="*/ 492471 w 565880"/>
                  <a:gd name="connsiteY6" fmla="*/ 816462 h 1202063"/>
                  <a:gd name="connsiteX7" fmla="*/ 474385 w 565880"/>
                  <a:gd name="connsiteY7" fmla="*/ 825915 h 1202063"/>
                  <a:gd name="connsiteX8" fmla="*/ 469447 w 565880"/>
                  <a:gd name="connsiteY8" fmla="*/ 830225 h 1202063"/>
                  <a:gd name="connsiteX9" fmla="*/ 255569 w 565880"/>
                  <a:gd name="connsiteY9" fmla="*/ 884109 h 1202063"/>
                  <a:gd name="connsiteX10" fmla="*/ 199920 w 565880"/>
                  <a:gd name="connsiteY10" fmla="*/ 878785 h 1202063"/>
                  <a:gd name="connsiteX11" fmla="*/ 220271 w 565880"/>
                  <a:gd name="connsiteY11" fmla="*/ 919834 h 1202063"/>
                  <a:gd name="connsiteX12" fmla="*/ 136826 w 565880"/>
                  <a:gd name="connsiteY12" fmla="*/ 1201795 h 1202063"/>
                  <a:gd name="connsiteX13" fmla="*/ 78525 w 565880"/>
                  <a:gd name="connsiteY13" fmla="*/ 959560 h 1202063"/>
                  <a:gd name="connsiteX14" fmla="*/ 8769 w 565880"/>
                  <a:gd name="connsiteY14" fmla="*/ 723878 h 1202063"/>
                  <a:gd name="connsiteX15" fmla="*/ 11577 w 565880"/>
                  <a:gd name="connsiteY15" fmla="*/ 723985 h 1202063"/>
                  <a:gd name="connsiteX16" fmla="*/ 17909 w 565880"/>
                  <a:gd name="connsiteY16" fmla="*/ 714320 h 1202063"/>
                  <a:gd name="connsiteX17" fmla="*/ 255568 w 565880"/>
                  <a:gd name="connsiteY17" fmla="*/ 639675 h 1202063"/>
                  <a:gd name="connsiteX18" fmla="*/ 280726 w 565880"/>
                  <a:gd name="connsiteY18" fmla="*/ 642082 h 1202063"/>
                  <a:gd name="connsiteX19" fmla="*/ 253825 w 565880"/>
                  <a:gd name="connsiteY19" fmla="*/ 568986 h 1202063"/>
                  <a:gd name="connsiteX20" fmla="*/ 245447 w 565880"/>
                  <a:gd name="connsiteY20" fmla="*/ 520458 h 1202063"/>
                  <a:gd name="connsiteX21" fmla="*/ 208758 w 565880"/>
                  <a:gd name="connsiteY21" fmla="*/ 496844 h 1202063"/>
                  <a:gd name="connsiteX22" fmla="*/ 107770 w 565880"/>
                  <a:gd name="connsiteY22" fmla="*/ 271616 h 1202063"/>
                  <a:gd name="connsiteX23" fmla="*/ 250790 w 565880"/>
                  <a:gd name="connsiteY23" fmla="*/ 205663 h 1202063"/>
                  <a:gd name="connsiteX0" fmla="*/ 336825 w 565880"/>
                  <a:gd name="connsiteY0" fmla="*/ 0 h 1202063"/>
                  <a:gd name="connsiteX1" fmla="*/ 565880 w 565880"/>
                  <a:gd name="connsiteY1" fmla="*/ 271616 h 1202063"/>
                  <a:gd name="connsiteX2" fmla="*/ 526761 w 565880"/>
                  <a:gd name="connsiteY2" fmla="*/ 423479 h 1202063"/>
                  <a:gd name="connsiteX3" fmla="*/ 505536 w 565880"/>
                  <a:gd name="connsiteY3" fmla="*/ 453984 h 1202063"/>
                  <a:gd name="connsiteX4" fmla="*/ 521467 w 565880"/>
                  <a:gd name="connsiteY4" fmla="*/ 497271 h 1202063"/>
                  <a:gd name="connsiteX5" fmla="*/ 512960 w 565880"/>
                  <a:gd name="connsiteY5" fmla="*/ 792449 h 1202063"/>
                  <a:gd name="connsiteX6" fmla="*/ 492471 w 565880"/>
                  <a:gd name="connsiteY6" fmla="*/ 816462 h 1202063"/>
                  <a:gd name="connsiteX7" fmla="*/ 474385 w 565880"/>
                  <a:gd name="connsiteY7" fmla="*/ 825915 h 1202063"/>
                  <a:gd name="connsiteX8" fmla="*/ 469447 w 565880"/>
                  <a:gd name="connsiteY8" fmla="*/ 830225 h 1202063"/>
                  <a:gd name="connsiteX9" fmla="*/ 255569 w 565880"/>
                  <a:gd name="connsiteY9" fmla="*/ 884109 h 1202063"/>
                  <a:gd name="connsiteX10" fmla="*/ 199920 w 565880"/>
                  <a:gd name="connsiteY10" fmla="*/ 878785 h 1202063"/>
                  <a:gd name="connsiteX11" fmla="*/ 220271 w 565880"/>
                  <a:gd name="connsiteY11" fmla="*/ 919834 h 1202063"/>
                  <a:gd name="connsiteX12" fmla="*/ 136826 w 565880"/>
                  <a:gd name="connsiteY12" fmla="*/ 1201795 h 1202063"/>
                  <a:gd name="connsiteX13" fmla="*/ 78525 w 565880"/>
                  <a:gd name="connsiteY13" fmla="*/ 959560 h 1202063"/>
                  <a:gd name="connsiteX14" fmla="*/ 8769 w 565880"/>
                  <a:gd name="connsiteY14" fmla="*/ 723878 h 1202063"/>
                  <a:gd name="connsiteX15" fmla="*/ 11577 w 565880"/>
                  <a:gd name="connsiteY15" fmla="*/ 723985 h 1202063"/>
                  <a:gd name="connsiteX16" fmla="*/ 17909 w 565880"/>
                  <a:gd name="connsiteY16" fmla="*/ 714320 h 1202063"/>
                  <a:gd name="connsiteX17" fmla="*/ 255568 w 565880"/>
                  <a:gd name="connsiteY17" fmla="*/ 639675 h 1202063"/>
                  <a:gd name="connsiteX18" fmla="*/ 280726 w 565880"/>
                  <a:gd name="connsiteY18" fmla="*/ 642082 h 1202063"/>
                  <a:gd name="connsiteX19" fmla="*/ 253825 w 565880"/>
                  <a:gd name="connsiteY19" fmla="*/ 568986 h 1202063"/>
                  <a:gd name="connsiteX20" fmla="*/ 245447 w 565880"/>
                  <a:gd name="connsiteY20" fmla="*/ 520458 h 1202063"/>
                  <a:gd name="connsiteX21" fmla="*/ 208758 w 565880"/>
                  <a:gd name="connsiteY21" fmla="*/ 496844 h 1202063"/>
                  <a:gd name="connsiteX22" fmla="*/ 107770 w 565880"/>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55568 w 567364"/>
                  <a:gd name="connsiteY17" fmla="*/ 639675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109019 w 567364"/>
                  <a:gd name="connsiteY17" fmla="*/ 717293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109019 w 567364"/>
                  <a:gd name="connsiteY17" fmla="*/ 717293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80726 w 567364"/>
                  <a:gd name="connsiteY17" fmla="*/ 642082 h 1202063"/>
                  <a:gd name="connsiteX18" fmla="*/ 253825 w 567364"/>
                  <a:gd name="connsiteY18" fmla="*/ 568986 h 1202063"/>
                  <a:gd name="connsiteX19" fmla="*/ 245447 w 567364"/>
                  <a:gd name="connsiteY19" fmla="*/ 520458 h 1202063"/>
                  <a:gd name="connsiteX20" fmla="*/ 208758 w 567364"/>
                  <a:gd name="connsiteY20" fmla="*/ 496844 h 1202063"/>
                  <a:gd name="connsiteX21" fmla="*/ 107770 w 56736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80726 w 567364"/>
                  <a:gd name="connsiteY17" fmla="*/ 642082 h 1202063"/>
                  <a:gd name="connsiteX18" fmla="*/ 253825 w 567364"/>
                  <a:gd name="connsiteY18" fmla="*/ 568986 h 1202063"/>
                  <a:gd name="connsiteX19" fmla="*/ 245447 w 567364"/>
                  <a:gd name="connsiteY19" fmla="*/ 520458 h 1202063"/>
                  <a:gd name="connsiteX20" fmla="*/ 208758 w 567364"/>
                  <a:gd name="connsiteY20" fmla="*/ 496844 h 1202063"/>
                  <a:gd name="connsiteX21" fmla="*/ 107770 w 56736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52365 w 582904"/>
                  <a:gd name="connsiteY0" fmla="*/ 0 h 1202063"/>
                  <a:gd name="connsiteX1" fmla="*/ 581420 w 582904"/>
                  <a:gd name="connsiteY1" fmla="*/ 271616 h 1202063"/>
                  <a:gd name="connsiteX2" fmla="*/ 542301 w 582904"/>
                  <a:gd name="connsiteY2" fmla="*/ 423479 h 1202063"/>
                  <a:gd name="connsiteX3" fmla="*/ 521076 w 582904"/>
                  <a:gd name="connsiteY3" fmla="*/ 453984 h 1202063"/>
                  <a:gd name="connsiteX4" fmla="*/ 537007 w 582904"/>
                  <a:gd name="connsiteY4" fmla="*/ 497271 h 1202063"/>
                  <a:gd name="connsiteX5" fmla="*/ 528500 w 582904"/>
                  <a:gd name="connsiteY5" fmla="*/ 792449 h 1202063"/>
                  <a:gd name="connsiteX6" fmla="*/ 508011 w 582904"/>
                  <a:gd name="connsiteY6" fmla="*/ 816462 h 1202063"/>
                  <a:gd name="connsiteX7" fmla="*/ 489925 w 582904"/>
                  <a:gd name="connsiteY7" fmla="*/ 825915 h 1202063"/>
                  <a:gd name="connsiteX8" fmla="*/ 484987 w 582904"/>
                  <a:gd name="connsiteY8" fmla="*/ 830225 h 1202063"/>
                  <a:gd name="connsiteX9" fmla="*/ 271109 w 582904"/>
                  <a:gd name="connsiteY9" fmla="*/ 884109 h 1202063"/>
                  <a:gd name="connsiteX10" fmla="*/ 215460 w 582904"/>
                  <a:gd name="connsiteY10" fmla="*/ 878785 h 1202063"/>
                  <a:gd name="connsiteX11" fmla="*/ 235811 w 582904"/>
                  <a:gd name="connsiteY11" fmla="*/ 919834 h 1202063"/>
                  <a:gd name="connsiteX12" fmla="*/ 152366 w 582904"/>
                  <a:gd name="connsiteY12" fmla="*/ 1201795 h 1202063"/>
                  <a:gd name="connsiteX13" fmla="*/ 94065 w 582904"/>
                  <a:gd name="connsiteY13" fmla="*/ 959560 h 1202063"/>
                  <a:gd name="connsiteX14" fmla="*/ 24309 w 582904"/>
                  <a:gd name="connsiteY14" fmla="*/ 723878 h 1202063"/>
                  <a:gd name="connsiteX15" fmla="*/ 27117 w 582904"/>
                  <a:gd name="connsiteY15" fmla="*/ 723985 h 1202063"/>
                  <a:gd name="connsiteX16" fmla="*/ 18016 w 582904"/>
                  <a:gd name="connsiteY16" fmla="*/ 719309 h 1202063"/>
                  <a:gd name="connsiteX17" fmla="*/ 296266 w 582904"/>
                  <a:gd name="connsiteY17" fmla="*/ 642082 h 1202063"/>
                  <a:gd name="connsiteX18" fmla="*/ 269365 w 582904"/>
                  <a:gd name="connsiteY18" fmla="*/ 568986 h 1202063"/>
                  <a:gd name="connsiteX19" fmla="*/ 260987 w 582904"/>
                  <a:gd name="connsiteY19" fmla="*/ 520458 h 1202063"/>
                  <a:gd name="connsiteX20" fmla="*/ 224298 w 582904"/>
                  <a:gd name="connsiteY20" fmla="*/ 496844 h 1202063"/>
                  <a:gd name="connsiteX21" fmla="*/ 123310 w 582904"/>
                  <a:gd name="connsiteY21" fmla="*/ 271616 h 1202063"/>
                  <a:gd name="connsiteX0" fmla="*/ 352365 w 582904"/>
                  <a:gd name="connsiteY0" fmla="*/ 0 h 1202063"/>
                  <a:gd name="connsiteX1" fmla="*/ 581420 w 582904"/>
                  <a:gd name="connsiteY1" fmla="*/ 271616 h 1202063"/>
                  <a:gd name="connsiteX2" fmla="*/ 542301 w 582904"/>
                  <a:gd name="connsiteY2" fmla="*/ 423479 h 1202063"/>
                  <a:gd name="connsiteX3" fmla="*/ 521076 w 582904"/>
                  <a:gd name="connsiteY3" fmla="*/ 453984 h 1202063"/>
                  <a:gd name="connsiteX4" fmla="*/ 537007 w 582904"/>
                  <a:gd name="connsiteY4" fmla="*/ 497271 h 1202063"/>
                  <a:gd name="connsiteX5" fmla="*/ 528500 w 582904"/>
                  <a:gd name="connsiteY5" fmla="*/ 792449 h 1202063"/>
                  <a:gd name="connsiteX6" fmla="*/ 508011 w 582904"/>
                  <a:gd name="connsiteY6" fmla="*/ 816462 h 1202063"/>
                  <a:gd name="connsiteX7" fmla="*/ 489925 w 582904"/>
                  <a:gd name="connsiteY7" fmla="*/ 825915 h 1202063"/>
                  <a:gd name="connsiteX8" fmla="*/ 484987 w 582904"/>
                  <a:gd name="connsiteY8" fmla="*/ 830225 h 1202063"/>
                  <a:gd name="connsiteX9" fmla="*/ 271109 w 582904"/>
                  <a:gd name="connsiteY9" fmla="*/ 884109 h 1202063"/>
                  <a:gd name="connsiteX10" fmla="*/ 215460 w 582904"/>
                  <a:gd name="connsiteY10" fmla="*/ 878785 h 1202063"/>
                  <a:gd name="connsiteX11" fmla="*/ 235811 w 582904"/>
                  <a:gd name="connsiteY11" fmla="*/ 919834 h 1202063"/>
                  <a:gd name="connsiteX12" fmla="*/ 152366 w 582904"/>
                  <a:gd name="connsiteY12" fmla="*/ 1201795 h 1202063"/>
                  <a:gd name="connsiteX13" fmla="*/ 94065 w 582904"/>
                  <a:gd name="connsiteY13" fmla="*/ 959560 h 1202063"/>
                  <a:gd name="connsiteX14" fmla="*/ 24309 w 582904"/>
                  <a:gd name="connsiteY14" fmla="*/ 723878 h 1202063"/>
                  <a:gd name="connsiteX15" fmla="*/ 27117 w 582904"/>
                  <a:gd name="connsiteY15" fmla="*/ 723985 h 1202063"/>
                  <a:gd name="connsiteX16" fmla="*/ 18016 w 582904"/>
                  <a:gd name="connsiteY16" fmla="*/ 719309 h 1202063"/>
                  <a:gd name="connsiteX17" fmla="*/ 296266 w 582904"/>
                  <a:gd name="connsiteY17" fmla="*/ 642082 h 1202063"/>
                  <a:gd name="connsiteX18" fmla="*/ 269365 w 582904"/>
                  <a:gd name="connsiteY18" fmla="*/ 568986 h 1202063"/>
                  <a:gd name="connsiteX19" fmla="*/ 260987 w 582904"/>
                  <a:gd name="connsiteY19" fmla="*/ 520458 h 1202063"/>
                  <a:gd name="connsiteX20" fmla="*/ 224298 w 582904"/>
                  <a:gd name="connsiteY20" fmla="*/ 496844 h 1202063"/>
                  <a:gd name="connsiteX21" fmla="*/ 123310 w 58290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280726 w 567364"/>
                  <a:gd name="connsiteY15" fmla="*/ 642082 h 1202063"/>
                  <a:gd name="connsiteX16" fmla="*/ 253825 w 567364"/>
                  <a:gd name="connsiteY16" fmla="*/ 568986 h 1202063"/>
                  <a:gd name="connsiteX17" fmla="*/ 245447 w 567364"/>
                  <a:gd name="connsiteY17" fmla="*/ 520458 h 1202063"/>
                  <a:gd name="connsiteX18" fmla="*/ 208758 w 567364"/>
                  <a:gd name="connsiteY18" fmla="*/ 496844 h 1202063"/>
                  <a:gd name="connsiteX19" fmla="*/ 107770 w 567364"/>
                  <a:gd name="connsiteY19" fmla="*/ 271616 h 1202063"/>
                  <a:gd name="connsiteX0" fmla="*/ 343312 w 573851"/>
                  <a:gd name="connsiteY0" fmla="*/ 0 h 1202063"/>
                  <a:gd name="connsiteX1" fmla="*/ 572367 w 573851"/>
                  <a:gd name="connsiteY1" fmla="*/ 271616 h 1202063"/>
                  <a:gd name="connsiteX2" fmla="*/ 533248 w 573851"/>
                  <a:gd name="connsiteY2" fmla="*/ 423479 h 1202063"/>
                  <a:gd name="connsiteX3" fmla="*/ 512023 w 573851"/>
                  <a:gd name="connsiteY3" fmla="*/ 453984 h 1202063"/>
                  <a:gd name="connsiteX4" fmla="*/ 527954 w 573851"/>
                  <a:gd name="connsiteY4" fmla="*/ 497271 h 1202063"/>
                  <a:gd name="connsiteX5" fmla="*/ 519447 w 573851"/>
                  <a:gd name="connsiteY5" fmla="*/ 792449 h 1202063"/>
                  <a:gd name="connsiteX6" fmla="*/ 498958 w 573851"/>
                  <a:gd name="connsiteY6" fmla="*/ 816462 h 1202063"/>
                  <a:gd name="connsiteX7" fmla="*/ 480872 w 573851"/>
                  <a:gd name="connsiteY7" fmla="*/ 825915 h 1202063"/>
                  <a:gd name="connsiteX8" fmla="*/ 475934 w 573851"/>
                  <a:gd name="connsiteY8" fmla="*/ 830225 h 1202063"/>
                  <a:gd name="connsiteX9" fmla="*/ 262056 w 573851"/>
                  <a:gd name="connsiteY9" fmla="*/ 884109 h 1202063"/>
                  <a:gd name="connsiteX10" fmla="*/ 206407 w 573851"/>
                  <a:gd name="connsiteY10" fmla="*/ 878785 h 1202063"/>
                  <a:gd name="connsiteX11" fmla="*/ 226758 w 573851"/>
                  <a:gd name="connsiteY11" fmla="*/ 919834 h 1202063"/>
                  <a:gd name="connsiteX12" fmla="*/ 143313 w 573851"/>
                  <a:gd name="connsiteY12" fmla="*/ 1201795 h 1202063"/>
                  <a:gd name="connsiteX13" fmla="*/ 85012 w 573851"/>
                  <a:gd name="connsiteY13" fmla="*/ 959560 h 1202063"/>
                  <a:gd name="connsiteX14" fmla="*/ 15256 w 573851"/>
                  <a:gd name="connsiteY14" fmla="*/ 723878 h 1202063"/>
                  <a:gd name="connsiteX15" fmla="*/ 287213 w 573851"/>
                  <a:gd name="connsiteY15" fmla="*/ 642082 h 1202063"/>
                  <a:gd name="connsiteX16" fmla="*/ 260312 w 573851"/>
                  <a:gd name="connsiteY16" fmla="*/ 568986 h 1202063"/>
                  <a:gd name="connsiteX17" fmla="*/ 251934 w 573851"/>
                  <a:gd name="connsiteY17" fmla="*/ 520458 h 1202063"/>
                  <a:gd name="connsiteX18" fmla="*/ 215245 w 573851"/>
                  <a:gd name="connsiteY18" fmla="*/ 496844 h 1202063"/>
                  <a:gd name="connsiteX19" fmla="*/ 114257 w 573851"/>
                  <a:gd name="connsiteY19" fmla="*/ 271616 h 1202063"/>
                  <a:gd name="connsiteX0" fmla="*/ 343312 w 573851"/>
                  <a:gd name="connsiteY0" fmla="*/ 0 h 1202063"/>
                  <a:gd name="connsiteX1" fmla="*/ 572367 w 573851"/>
                  <a:gd name="connsiteY1" fmla="*/ 271616 h 1202063"/>
                  <a:gd name="connsiteX2" fmla="*/ 533248 w 573851"/>
                  <a:gd name="connsiteY2" fmla="*/ 423479 h 1202063"/>
                  <a:gd name="connsiteX3" fmla="*/ 512023 w 573851"/>
                  <a:gd name="connsiteY3" fmla="*/ 453984 h 1202063"/>
                  <a:gd name="connsiteX4" fmla="*/ 527954 w 573851"/>
                  <a:gd name="connsiteY4" fmla="*/ 497271 h 1202063"/>
                  <a:gd name="connsiteX5" fmla="*/ 519447 w 573851"/>
                  <a:gd name="connsiteY5" fmla="*/ 792449 h 1202063"/>
                  <a:gd name="connsiteX6" fmla="*/ 498958 w 573851"/>
                  <a:gd name="connsiteY6" fmla="*/ 816462 h 1202063"/>
                  <a:gd name="connsiteX7" fmla="*/ 480872 w 573851"/>
                  <a:gd name="connsiteY7" fmla="*/ 825915 h 1202063"/>
                  <a:gd name="connsiteX8" fmla="*/ 475934 w 573851"/>
                  <a:gd name="connsiteY8" fmla="*/ 830225 h 1202063"/>
                  <a:gd name="connsiteX9" fmla="*/ 262056 w 573851"/>
                  <a:gd name="connsiteY9" fmla="*/ 884109 h 1202063"/>
                  <a:gd name="connsiteX10" fmla="*/ 206407 w 573851"/>
                  <a:gd name="connsiteY10" fmla="*/ 878785 h 1202063"/>
                  <a:gd name="connsiteX11" fmla="*/ 226758 w 573851"/>
                  <a:gd name="connsiteY11" fmla="*/ 919834 h 1202063"/>
                  <a:gd name="connsiteX12" fmla="*/ 143313 w 573851"/>
                  <a:gd name="connsiteY12" fmla="*/ 1201795 h 1202063"/>
                  <a:gd name="connsiteX13" fmla="*/ 85012 w 573851"/>
                  <a:gd name="connsiteY13" fmla="*/ 959560 h 1202063"/>
                  <a:gd name="connsiteX14" fmla="*/ 15256 w 573851"/>
                  <a:gd name="connsiteY14" fmla="*/ 723878 h 1202063"/>
                  <a:gd name="connsiteX15" fmla="*/ 287213 w 573851"/>
                  <a:gd name="connsiteY15" fmla="*/ 642082 h 1202063"/>
                  <a:gd name="connsiteX16" fmla="*/ 260312 w 573851"/>
                  <a:gd name="connsiteY16" fmla="*/ 568986 h 1202063"/>
                  <a:gd name="connsiteX17" fmla="*/ 251934 w 573851"/>
                  <a:gd name="connsiteY17" fmla="*/ 520458 h 1202063"/>
                  <a:gd name="connsiteX18" fmla="*/ 215245 w 573851"/>
                  <a:gd name="connsiteY18" fmla="*/ 496844 h 1202063"/>
                  <a:gd name="connsiteX19" fmla="*/ 114257 w 573851"/>
                  <a:gd name="connsiteY19" fmla="*/ 271616 h 1202063"/>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480872 w 573851"/>
                  <a:gd name="connsiteY7" fmla="*/ 825915 h 1201919"/>
                  <a:gd name="connsiteX8" fmla="*/ 475934 w 573851"/>
                  <a:gd name="connsiteY8" fmla="*/ 830225 h 1201919"/>
                  <a:gd name="connsiteX9" fmla="*/ 262056 w 573851"/>
                  <a:gd name="connsiteY9" fmla="*/ 884109 h 1201919"/>
                  <a:gd name="connsiteX10" fmla="*/ 206407 w 573851"/>
                  <a:gd name="connsiteY10" fmla="*/ 878785 h 1201919"/>
                  <a:gd name="connsiteX11" fmla="*/ 226758 w 573851"/>
                  <a:gd name="connsiteY11" fmla="*/ 919834 h 1201919"/>
                  <a:gd name="connsiteX12" fmla="*/ 143313 w 573851"/>
                  <a:gd name="connsiteY12" fmla="*/ 1201795 h 1201919"/>
                  <a:gd name="connsiteX13" fmla="*/ 85012 w 573851"/>
                  <a:gd name="connsiteY13" fmla="*/ 959560 h 1201919"/>
                  <a:gd name="connsiteX14" fmla="*/ 15256 w 573851"/>
                  <a:gd name="connsiteY14" fmla="*/ 723878 h 1201919"/>
                  <a:gd name="connsiteX15" fmla="*/ 287213 w 573851"/>
                  <a:gd name="connsiteY15" fmla="*/ 642082 h 1201919"/>
                  <a:gd name="connsiteX16" fmla="*/ 260312 w 573851"/>
                  <a:gd name="connsiteY16" fmla="*/ 568986 h 1201919"/>
                  <a:gd name="connsiteX17" fmla="*/ 251934 w 573851"/>
                  <a:gd name="connsiteY17" fmla="*/ 520458 h 1201919"/>
                  <a:gd name="connsiteX18" fmla="*/ 215245 w 573851"/>
                  <a:gd name="connsiteY18" fmla="*/ 496844 h 1201919"/>
                  <a:gd name="connsiteX19" fmla="*/ 114257 w 573851"/>
                  <a:gd name="connsiteY19"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480872 w 573851"/>
                  <a:gd name="connsiteY7" fmla="*/ 825915 h 1201919"/>
                  <a:gd name="connsiteX8" fmla="*/ 262056 w 573851"/>
                  <a:gd name="connsiteY8" fmla="*/ 884109 h 1201919"/>
                  <a:gd name="connsiteX9" fmla="*/ 206407 w 573851"/>
                  <a:gd name="connsiteY9" fmla="*/ 878785 h 1201919"/>
                  <a:gd name="connsiteX10" fmla="*/ 226758 w 573851"/>
                  <a:gd name="connsiteY10" fmla="*/ 919834 h 1201919"/>
                  <a:gd name="connsiteX11" fmla="*/ 143313 w 573851"/>
                  <a:gd name="connsiteY11" fmla="*/ 1201795 h 1201919"/>
                  <a:gd name="connsiteX12" fmla="*/ 85012 w 573851"/>
                  <a:gd name="connsiteY12" fmla="*/ 959560 h 1201919"/>
                  <a:gd name="connsiteX13" fmla="*/ 15256 w 573851"/>
                  <a:gd name="connsiteY13" fmla="*/ 723878 h 1201919"/>
                  <a:gd name="connsiteX14" fmla="*/ 287213 w 573851"/>
                  <a:gd name="connsiteY14" fmla="*/ 642082 h 1201919"/>
                  <a:gd name="connsiteX15" fmla="*/ 260312 w 573851"/>
                  <a:gd name="connsiteY15" fmla="*/ 568986 h 1201919"/>
                  <a:gd name="connsiteX16" fmla="*/ 251934 w 573851"/>
                  <a:gd name="connsiteY16" fmla="*/ 520458 h 1201919"/>
                  <a:gd name="connsiteX17" fmla="*/ 215245 w 573851"/>
                  <a:gd name="connsiteY17" fmla="*/ 496844 h 1201919"/>
                  <a:gd name="connsiteX18" fmla="*/ 114257 w 573851"/>
                  <a:gd name="connsiteY18"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262056 w 573851"/>
                  <a:gd name="connsiteY7" fmla="*/ 884109 h 1201919"/>
                  <a:gd name="connsiteX8" fmla="*/ 206407 w 573851"/>
                  <a:gd name="connsiteY8" fmla="*/ 878785 h 1201919"/>
                  <a:gd name="connsiteX9" fmla="*/ 226758 w 573851"/>
                  <a:gd name="connsiteY9" fmla="*/ 919834 h 1201919"/>
                  <a:gd name="connsiteX10" fmla="*/ 143313 w 573851"/>
                  <a:gd name="connsiteY10" fmla="*/ 1201795 h 1201919"/>
                  <a:gd name="connsiteX11" fmla="*/ 85012 w 573851"/>
                  <a:gd name="connsiteY11" fmla="*/ 959560 h 1201919"/>
                  <a:gd name="connsiteX12" fmla="*/ 15256 w 573851"/>
                  <a:gd name="connsiteY12" fmla="*/ 723878 h 1201919"/>
                  <a:gd name="connsiteX13" fmla="*/ 287213 w 573851"/>
                  <a:gd name="connsiteY13" fmla="*/ 642082 h 1201919"/>
                  <a:gd name="connsiteX14" fmla="*/ 260312 w 573851"/>
                  <a:gd name="connsiteY14" fmla="*/ 568986 h 1201919"/>
                  <a:gd name="connsiteX15" fmla="*/ 251934 w 573851"/>
                  <a:gd name="connsiteY15" fmla="*/ 520458 h 1201919"/>
                  <a:gd name="connsiteX16" fmla="*/ 215245 w 573851"/>
                  <a:gd name="connsiteY16" fmla="*/ 496844 h 1201919"/>
                  <a:gd name="connsiteX17" fmla="*/ 114257 w 573851"/>
                  <a:gd name="connsiteY17"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206407 w 573851"/>
                  <a:gd name="connsiteY7" fmla="*/ 878785 h 1201919"/>
                  <a:gd name="connsiteX8" fmla="*/ 226758 w 573851"/>
                  <a:gd name="connsiteY8" fmla="*/ 919834 h 1201919"/>
                  <a:gd name="connsiteX9" fmla="*/ 143313 w 573851"/>
                  <a:gd name="connsiteY9" fmla="*/ 1201795 h 1201919"/>
                  <a:gd name="connsiteX10" fmla="*/ 85012 w 573851"/>
                  <a:gd name="connsiteY10" fmla="*/ 959560 h 1201919"/>
                  <a:gd name="connsiteX11" fmla="*/ 15256 w 573851"/>
                  <a:gd name="connsiteY11" fmla="*/ 723878 h 1201919"/>
                  <a:gd name="connsiteX12" fmla="*/ 287213 w 573851"/>
                  <a:gd name="connsiteY12" fmla="*/ 642082 h 1201919"/>
                  <a:gd name="connsiteX13" fmla="*/ 260312 w 573851"/>
                  <a:gd name="connsiteY13" fmla="*/ 568986 h 1201919"/>
                  <a:gd name="connsiteX14" fmla="*/ 251934 w 573851"/>
                  <a:gd name="connsiteY14" fmla="*/ 520458 h 1201919"/>
                  <a:gd name="connsiteX15" fmla="*/ 215245 w 573851"/>
                  <a:gd name="connsiteY15" fmla="*/ 496844 h 1201919"/>
                  <a:gd name="connsiteX16" fmla="*/ 114257 w 573851"/>
                  <a:gd name="connsiteY16"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206407 w 573851"/>
                  <a:gd name="connsiteY6" fmla="*/ 878785 h 1201919"/>
                  <a:gd name="connsiteX7" fmla="*/ 226758 w 573851"/>
                  <a:gd name="connsiteY7" fmla="*/ 919834 h 1201919"/>
                  <a:gd name="connsiteX8" fmla="*/ 143313 w 573851"/>
                  <a:gd name="connsiteY8" fmla="*/ 1201795 h 1201919"/>
                  <a:gd name="connsiteX9" fmla="*/ 85012 w 573851"/>
                  <a:gd name="connsiteY9" fmla="*/ 959560 h 1201919"/>
                  <a:gd name="connsiteX10" fmla="*/ 15256 w 573851"/>
                  <a:gd name="connsiteY10" fmla="*/ 723878 h 1201919"/>
                  <a:gd name="connsiteX11" fmla="*/ 287213 w 573851"/>
                  <a:gd name="connsiteY11" fmla="*/ 642082 h 1201919"/>
                  <a:gd name="connsiteX12" fmla="*/ 260312 w 573851"/>
                  <a:gd name="connsiteY12" fmla="*/ 568986 h 1201919"/>
                  <a:gd name="connsiteX13" fmla="*/ 251934 w 573851"/>
                  <a:gd name="connsiteY13" fmla="*/ 520458 h 1201919"/>
                  <a:gd name="connsiteX14" fmla="*/ 215245 w 573851"/>
                  <a:gd name="connsiteY14" fmla="*/ 496844 h 1201919"/>
                  <a:gd name="connsiteX15" fmla="*/ 114257 w 573851"/>
                  <a:gd name="connsiteY15"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206407 w 573851"/>
                  <a:gd name="connsiteY6" fmla="*/ 878785 h 1201919"/>
                  <a:gd name="connsiteX7" fmla="*/ 226758 w 573851"/>
                  <a:gd name="connsiteY7" fmla="*/ 919834 h 1201919"/>
                  <a:gd name="connsiteX8" fmla="*/ 143313 w 573851"/>
                  <a:gd name="connsiteY8" fmla="*/ 1201795 h 1201919"/>
                  <a:gd name="connsiteX9" fmla="*/ 85012 w 573851"/>
                  <a:gd name="connsiteY9" fmla="*/ 959560 h 1201919"/>
                  <a:gd name="connsiteX10" fmla="*/ 15256 w 573851"/>
                  <a:gd name="connsiteY10" fmla="*/ 723878 h 1201919"/>
                  <a:gd name="connsiteX11" fmla="*/ 287213 w 573851"/>
                  <a:gd name="connsiteY11" fmla="*/ 642082 h 1201919"/>
                  <a:gd name="connsiteX12" fmla="*/ 260312 w 573851"/>
                  <a:gd name="connsiteY12" fmla="*/ 568986 h 1201919"/>
                  <a:gd name="connsiteX13" fmla="*/ 251934 w 573851"/>
                  <a:gd name="connsiteY13" fmla="*/ 520458 h 1201919"/>
                  <a:gd name="connsiteX14" fmla="*/ 215245 w 573851"/>
                  <a:gd name="connsiteY14" fmla="*/ 496844 h 1201919"/>
                  <a:gd name="connsiteX15" fmla="*/ 114257 w 573851"/>
                  <a:gd name="connsiteY15" fmla="*/ 271616 h 1201919"/>
                  <a:gd name="connsiteX0" fmla="*/ 343312 w 573851"/>
                  <a:gd name="connsiteY0" fmla="*/ 0 h 1202347"/>
                  <a:gd name="connsiteX1" fmla="*/ 572367 w 573851"/>
                  <a:gd name="connsiteY1" fmla="*/ 271616 h 1202347"/>
                  <a:gd name="connsiteX2" fmla="*/ 533248 w 573851"/>
                  <a:gd name="connsiteY2" fmla="*/ 423479 h 1202347"/>
                  <a:gd name="connsiteX3" fmla="*/ 512023 w 573851"/>
                  <a:gd name="connsiteY3" fmla="*/ 453984 h 1202347"/>
                  <a:gd name="connsiteX4" fmla="*/ 527954 w 573851"/>
                  <a:gd name="connsiteY4" fmla="*/ 497271 h 1202347"/>
                  <a:gd name="connsiteX5" fmla="*/ 519447 w 573851"/>
                  <a:gd name="connsiteY5" fmla="*/ 792449 h 1202347"/>
                  <a:gd name="connsiteX6" fmla="*/ 206407 w 573851"/>
                  <a:gd name="connsiteY6" fmla="*/ 878785 h 1202347"/>
                  <a:gd name="connsiteX7" fmla="*/ 213085 w 573851"/>
                  <a:gd name="connsiteY7" fmla="*/ 1005428 h 1202347"/>
                  <a:gd name="connsiteX8" fmla="*/ 143313 w 573851"/>
                  <a:gd name="connsiteY8" fmla="*/ 1201795 h 1202347"/>
                  <a:gd name="connsiteX9" fmla="*/ 85012 w 573851"/>
                  <a:gd name="connsiteY9" fmla="*/ 959560 h 1202347"/>
                  <a:gd name="connsiteX10" fmla="*/ 15256 w 573851"/>
                  <a:gd name="connsiteY10" fmla="*/ 723878 h 1202347"/>
                  <a:gd name="connsiteX11" fmla="*/ 287213 w 573851"/>
                  <a:gd name="connsiteY11" fmla="*/ 642082 h 1202347"/>
                  <a:gd name="connsiteX12" fmla="*/ 260312 w 573851"/>
                  <a:gd name="connsiteY12" fmla="*/ 568986 h 1202347"/>
                  <a:gd name="connsiteX13" fmla="*/ 251934 w 573851"/>
                  <a:gd name="connsiteY13" fmla="*/ 520458 h 1202347"/>
                  <a:gd name="connsiteX14" fmla="*/ 215245 w 573851"/>
                  <a:gd name="connsiteY14" fmla="*/ 496844 h 1202347"/>
                  <a:gd name="connsiteX15" fmla="*/ 114257 w 573851"/>
                  <a:gd name="connsiteY15" fmla="*/ 271616 h 1202347"/>
                  <a:gd name="connsiteX0" fmla="*/ 343312 w 573851"/>
                  <a:gd name="connsiteY0" fmla="*/ 0 h 1202347"/>
                  <a:gd name="connsiteX1" fmla="*/ 572367 w 573851"/>
                  <a:gd name="connsiteY1" fmla="*/ 271616 h 1202347"/>
                  <a:gd name="connsiteX2" fmla="*/ 533248 w 573851"/>
                  <a:gd name="connsiteY2" fmla="*/ 423479 h 1202347"/>
                  <a:gd name="connsiteX3" fmla="*/ 512023 w 573851"/>
                  <a:gd name="connsiteY3" fmla="*/ 453984 h 1202347"/>
                  <a:gd name="connsiteX4" fmla="*/ 527954 w 573851"/>
                  <a:gd name="connsiteY4" fmla="*/ 497271 h 1202347"/>
                  <a:gd name="connsiteX5" fmla="*/ 519447 w 573851"/>
                  <a:gd name="connsiteY5" fmla="*/ 792449 h 1202347"/>
                  <a:gd name="connsiteX6" fmla="*/ 187847 w 573851"/>
                  <a:gd name="connsiteY6" fmla="*/ 868070 h 1202347"/>
                  <a:gd name="connsiteX7" fmla="*/ 213085 w 573851"/>
                  <a:gd name="connsiteY7" fmla="*/ 1005428 h 1202347"/>
                  <a:gd name="connsiteX8" fmla="*/ 143313 w 573851"/>
                  <a:gd name="connsiteY8" fmla="*/ 1201795 h 1202347"/>
                  <a:gd name="connsiteX9" fmla="*/ 85012 w 573851"/>
                  <a:gd name="connsiteY9" fmla="*/ 959560 h 1202347"/>
                  <a:gd name="connsiteX10" fmla="*/ 15256 w 573851"/>
                  <a:gd name="connsiteY10" fmla="*/ 723878 h 1202347"/>
                  <a:gd name="connsiteX11" fmla="*/ 287213 w 573851"/>
                  <a:gd name="connsiteY11" fmla="*/ 642082 h 1202347"/>
                  <a:gd name="connsiteX12" fmla="*/ 260312 w 573851"/>
                  <a:gd name="connsiteY12" fmla="*/ 568986 h 1202347"/>
                  <a:gd name="connsiteX13" fmla="*/ 251934 w 573851"/>
                  <a:gd name="connsiteY13" fmla="*/ 520458 h 1202347"/>
                  <a:gd name="connsiteX14" fmla="*/ 215245 w 573851"/>
                  <a:gd name="connsiteY14" fmla="*/ 496844 h 1202347"/>
                  <a:gd name="connsiteX15" fmla="*/ 114257 w 573851"/>
                  <a:gd name="connsiteY15" fmla="*/ 271616 h 1202347"/>
                  <a:gd name="connsiteX0" fmla="*/ 343312 w 573851"/>
                  <a:gd name="connsiteY0" fmla="*/ 0 h 1202715"/>
                  <a:gd name="connsiteX1" fmla="*/ 572367 w 573851"/>
                  <a:gd name="connsiteY1" fmla="*/ 271616 h 1202715"/>
                  <a:gd name="connsiteX2" fmla="*/ 533248 w 573851"/>
                  <a:gd name="connsiteY2" fmla="*/ 423479 h 1202715"/>
                  <a:gd name="connsiteX3" fmla="*/ 512023 w 573851"/>
                  <a:gd name="connsiteY3" fmla="*/ 453984 h 1202715"/>
                  <a:gd name="connsiteX4" fmla="*/ 527954 w 573851"/>
                  <a:gd name="connsiteY4" fmla="*/ 497271 h 1202715"/>
                  <a:gd name="connsiteX5" fmla="*/ 519447 w 573851"/>
                  <a:gd name="connsiteY5" fmla="*/ 792449 h 1202715"/>
                  <a:gd name="connsiteX6" fmla="*/ 187847 w 573851"/>
                  <a:gd name="connsiteY6" fmla="*/ 868070 h 1202715"/>
                  <a:gd name="connsiteX7" fmla="*/ 231644 w 573851"/>
                  <a:gd name="connsiteY7" fmla="*/ 1016144 h 1202715"/>
                  <a:gd name="connsiteX8" fmla="*/ 143313 w 573851"/>
                  <a:gd name="connsiteY8" fmla="*/ 1201795 h 1202715"/>
                  <a:gd name="connsiteX9" fmla="*/ 85012 w 573851"/>
                  <a:gd name="connsiteY9" fmla="*/ 959560 h 1202715"/>
                  <a:gd name="connsiteX10" fmla="*/ 15256 w 573851"/>
                  <a:gd name="connsiteY10" fmla="*/ 723878 h 1202715"/>
                  <a:gd name="connsiteX11" fmla="*/ 287213 w 573851"/>
                  <a:gd name="connsiteY11" fmla="*/ 642082 h 1202715"/>
                  <a:gd name="connsiteX12" fmla="*/ 260312 w 573851"/>
                  <a:gd name="connsiteY12" fmla="*/ 568986 h 1202715"/>
                  <a:gd name="connsiteX13" fmla="*/ 251934 w 573851"/>
                  <a:gd name="connsiteY13" fmla="*/ 520458 h 1202715"/>
                  <a:gd name="connsiteX14" fmla="*/ 215245 w 573851"/>
                  <a:gd name="connsiteY14" fmla="*/ 496844 h 1202715"/>
                  <a:gd name="connsiteX15" fmla="*/ 114257 w 573851"/>
                  <a:gd name="connsiteY15" fmla="*/ 271616 h 1202715"/>
                  <a:gd name="connsiteX0" fmla="*/ 343312 w 573851"/>
                  <a:gd name="connsiteY0" fmla="*/ 0 h 1202676"/>
                  <a:gd name="connsiteX1" fmla="*/ 572367 w 573851"/>
                  <a:gd name="connsiteY1" fmla="*/ 271616 h 1202676"/>
                  <a:gd name="connsiteX2" fmla="*/ 533248 w 573851"/>
                  <a:gd name="connsiteY2" fmla="*/ 423479 h 1202676"/>
                  <a:gd name="connsiteX3" fmla="*/ 512023 w 573851"/>
                  <a:gd name="connsiteY3" fmla="*/ 453984 h 1202676"/>
                  <a:gd name="connsiteX4" fmla="*/ 527954 w 573851"/>
                  <a:gd name="connsiteY4" fmla="*/ 497271 h 1202676"/>
                  <a:gd name="connsiteX5" fmla="*/ 519447 w 573851"/>
                  <a:gd name="connsiteY5" fmla="*/ 792449 h 1202676"/>
                  <a:gd name="connsiteX6" fmla="*/ 187847 w 573851"/>
                  <a:gd name="connsiteY6" fmla="*/ 868070 h 1202676"/>
                  <a:gd name="connsiteX7" fmla="*/ 231644 w 573851"/>
                  <a:gd name="connsiteY7" fmla="*/ 1016144 h 1202676"/>
                  <a:gd name="connsiteX8" fmla="*/ 143313 w 573851"/>
                  <a:gd name="connsiteY8" fmla="*/ 1201795 h 1202676"/>
                  <a:gd name="connsiteX9" fmla="*/ 85012 w 573851"/>
                  <a:gd name="connsiteY9" fmla="*/ 959560 h 1202676"/>
                  <a:gd name="connsiteX10" fmla="*/ 15256 w 573851"/>
                  <a:gd name="connsiteY10" fmla="*/ 723878 h 1202676"/>
                  <a:gd name="connsiteX11" fmla="*/ 287213 w 573851"/>
                  <a:gd name="connsiteY11" fmla="*/ 642082 h 1202676"/>
                  <a:gd name="connsiteX12" fmla="*/ 260312 w 573851"/>
                  <a:gd name="connsiteY12" fmla="*/ 568986 h 1202676"/>
                  <a:gd name="connsiteX13" fmla="*/ 251934 w 573851"/>
                  <a:gd name="connsiteY13" fmla="*/ 520458 h 1202676"/>
                  <a:gd name="connsiteX14" fmla="*/ 215245 w 573851"/>
                  <a:gd name="connsiteY14" fmla="*/ 496844 h 1202676"/>
                  <a:gd name="connsiteX15" fmla="*/ 114257 w 573851"/>
                  <a:gd name="connsiteY15" fmla="*/ 271616 h 1202676"/>
                  <a:gd name="connsiteX0" fmla="*/ 343312 w 581747"/>
                  <a:gd name="connsiteY0" fmla="*/ 0 h 1202676"/>
                  <a:gd name="connsiteX1" fmla="*/ 580320 w 581747"/>
                  <a:gd name="connsiteY1" fmla="*/ 210216 h 1202676"/>
                  <a:gd name="connsiteX2" fmla="*/ 533248 w 581747"/>
                  <a:gd name="connsiteY2" fmla="*/ 423479 h 1202676"/>
                  <a:gd name="connsiteX3" fmla="*/ 512023 w 581747"/>
                  <a:gd name="connsiteY3" fmla="*/ 453984 h 1202676"/>
                  <a:gd name="connsiteX4" fmla="*/ 527954 w 581747"/>
                  <a:gd name="connsiteY4" fmla="*/ 497271 h 1202676"/>
                  <a:gd name="connsiteX5" fmla="*/ 519447 w 581747"/>
                  <a:gd name="connsiteY5" fmla="*/ 792449 h 1202676"/>
                  <a:gd name="connsiteX6" fmla="*/ 187847 w 581747"/>
                  <a:gd name="connsiteY6" fmla="*/ 868070 h 1202676"/>
                  <a:gd name="connsiteX7" fmla="*/ 231644 w 581747"/>
                  <a:gd name="connsiteY7" fmla="*/ 1016144 h 1202676"/>
                  <a:gd name="connsiteX8" fmla="*/ 143313 w 581747"/>
                  <a:gd name="connsiteY8" fmla="*/ 1201795 h 1202676"/>
                  <a:gd name="connsiteX9" fmla="*/ 85012 w 581747"/>
                  <a:gd name="connsiteY9" fmla="*/ 959560 h 1202676"/>
                  <a:gd name="connsiteX10" fmla="*/ 15256 w 581747"/>
                  <a:gd name="connsiteY10" fmla="*/ 723878 h 1202676"/>
                  <a:gd name="connsiteX11" fmla="*/ 287213 w 581747"/>
                  <a:gd name="connsiteY11" fmla="*/ 642082 h 1202676"/>
                  <a:gd name="connsiteX12" fmla="*/ 260312 w 581747"/>
                  <a:gd name="connsiteY12" fmla="*/ 568986 h 1202676"/>
                  <a:gd name="connsiteX13" fmla="*/ 251934 w 581747"/>
                  <a:gd name="connsiteY13" fmla="*/ 520458 h 1202676"/>
                  <a:gd name="connsiteX14" fmla="*/ 215245 w 581747"/>
                  <a:gd name="connsiteY14" fmla="*/ 496844 h 1202676"/>
                  <a:gd name="connsiteX15" fmla="*/ 114257 w 581747"/>
                  <a:gd name="connsiteY15" fmla="*/ 271616 h 1202676"/>
                  <a:gd name="connsiteX0" fmla="*/ 343312 w 569698"/>
                  <a:gd name="connsiteY0" fmla="*/ 0 h 1202676"/>
                  <a:gd name="connsiteX1" fmla="*/ 568181 w 569698"/>
                  <a:gd name="connsiteY1" fmla="*/ 216955 h 1202676"/>
                  <a:gd name="connsiteX2" fmla="*/ 533248 w 569698"/>
                  <a:gd name="connsiteY2" fmla="*/ 423479 h 1202676"/>
                  <a:gd name="connsiteX3" fmla="*/ 512023 w 569698"/>
                  <a:gd name="connsiteY3" fmla="*/ 453984 h 1202676"/>
                  <a:gd name="connsiteX4" fmla="*/ 527954 w 569698"/>
                  <a:gd name="connsiteY4" fmla="*/ 497271 h 1202676"/>
                  <a:gd name="connsiteX5" fmla="*/ 519447 w 569698"/>
                  <a:gd name="connsiteY5" fmla="*/ 792449 h 1202676"/>
                  <a:gd name="connsiteX6" fmla="*/ 187847 w 569698"/>
                  <a:gd name="connsiteY6" fmla="*/ 868070 h 1202676"/>
                  <a:gd name="connsiteX7" fmla="*/ 231644 w 569698"/>
                  <a:gd name="connsiteY7" fmla="*/ 1016144 h 1202676"/>
                  <a:gd name="connsiteX8" fmla="*/ 143313 w 569698"/>
                  <a:gd name="connsiteY8" fmla="*/ 1201795 h 1202676"/>
                  <a:gd name="connsiteX9" fmla="*/ 85012 w 569698"/>
                  <a:gd name="connsiteY9" fmla="*/ 959560 h 1202676"/>
                  <a:gd name="connsiteX10" fmla="*/ 15256 w 569698"/>
                  <a:gd name="connsiteY10" fmla="*/ 723878 h 1202676"/>
                  <a:gd name="connsiteX11" fmla="*/ 287213 w 569698"/>
                  <a:gd name="connsiteY11" fmla="*/ 642082 h 1202676"/>
                  <a:gd name="connsiteX12" fmla="*/ 260312 w 569698"/>
                  <a:gd name="connsiteY12" fmla="*/ 568986 h 1202676"/>
                  <a:gd name="connsiteX13" fmla="*/ 251934 w 569698"/>
                  <a:gd name="connsiteY13" fmla="*/ 520458 h 1202676"/>
                  <a:gd name="connsiteX14" fmla="*/ 215245 w 569698"/>
                  <a:gd name="connsiteY14" fmla="*/ 496844 h 1202676"/>
                  <a:gd name="connsiteX15" fmla="*/ 114257 w 569698"/>
                  <a:gd name="connsiteY15" fmla="*/ 271616 h 1202676"/>
                  <a:gd name="connsiteX0" fmla="*/ 343312 w 580978"/>
                  <a:gd name="connsiteY0" fmla="*/ 0 h 1202676"/>
                  <a:gd name="connsiteX1" fmla="*/ 568181 w 580978"/>
                  <a:gd name="connsiteY1" fmla="*/ 216955 h 1202676"/>
                  <a:gd name="connsiteX2" fmla="*/ 533248 w 580978"/>
                  <a:gd name="connsiteY2" fmla="*/ 423479 h 1202676"/>
                  <a:gd name="connsiteX3" fmla="*/ 512023 w 580978"/>
                  <a:gd name="connsiteY3" fmla="*/ 453984 h 1202676"/>
                  <a:gd name="connsiteX4" fmla="*/ 527954 w 580978"/>
                  <a:gd name="connsiteY4" fmla="*/ 497271 h 1202676"/>
                  <a:gd name="connsiteX5" fmla="*/ 519447 w 580978"/>
                  <a:gd name="connsiteY5" fmla="*/ 792449 h 1202676"/>
                  <a:gd name="connsiteX6" fmla="*/ 187847 w 580978"/>
                  <a:gd name="connsiteY6" fmla="*/ 868070 h 1202676"/>
                  <a:gd name="connsiteX7" fmla="*/ 231644 w 580978"/>
                  <a:gd name="connsiteY7" fmla="*/ 1016144 h 1202676"/>
                  <a:gd name="connsiteX8" fmla="*/ 143313 w 580978"/>
                  <a:gd name="connsiteY8" fmla="*/ 1201795 h 1202676"/>
                  <a:gd name="connsiteX9" fmla="*/ 85012 w 580978"/>
                  <a:gd name="connsiteY9" fmla="*/ 959560 h 1202676"/>
                  <a:gd name="connsiteX10" fmla="*/ 15256 w 580978"/>
                  <a:gd name="connsiteY10" fmla="*/ 723878 h 1202676"/>
                  <a:gd name="connsiteX11" fmla="*/ 287213 w 580978"/>
                  <a:gd name="connsiteY11" fmla="*/ 642082 h 1202676"/>
                  <a:gd name="connsiteX12" fmla="*/ 260312 w 580978"/>
                  <a:gd name="connsiteY12" fmla="*/ 568986 h 1202676"/>
                  <a:gd name="connsiteX13" fmla="*/ 251934 w 580978"/>
                  <a:gd name="connsiteY13" fmla="*/ 520458 h 1202676"/>
                  <a:gd name="connsiteX14" fmla="*/ 215245 w 580978"/>
                  <a:gd name="connsiteY14" fmla="*/ 496844 h 1202676"/>
                  <a:gd name="connsiteX15" fmla="*/ 114257 w 580978"/>
                  <a:gd name="connsiteY15" fmla="*/ 271616 h 1202676"/>
                  <a:gd name="connsiteX0" fmla="*/ 343312 w 575535"/>
                  <a:gd name="connsiteY0" fmla="*/ 0 h 1202676"/>
                  <a:gd name="connsiteX1" fmla="*/ 568181 w 575535"/>
                  <a:gd name="connsiteY1" fmla="*/ 216955 h 1202676"/>
                  <a:gd name="connsiteX2" fmla="*/ 533248 w 575535"/>
                  <a:gd name="connsiteY2" fmla="*/ 423479 h 1202676"/>
                  <a:gd name="connsiteX3" fmla="*/ 512023 w 575535"/>
                  <a:gd name="connsiteY3" fmla="*/ 453984 h 1202676"/>
                  <a:gd name="connsiteX4" fmla="*/ 527954 w 575535"/>
                  <a:gd name="connsiteY4" fmla="*/ 497271 h 1202676"/>
                  <a:gd name="connsiteX5" fmla="*/ 519447 w 575535"/>
                  <a:gd name="connsiteY5" fmla="*/ 792449 h 1202676"/>
                  <a:gd name="connsiteX6" fmla="*/ 187847 w 575535"/>
                  <a:gd name="connsiteY6" fmla="*/ 868070 h 1202676"/>
                  <a:gd name="connsiteX7" fmla="*/ 231644 w 575535"/>
                  <a:gd name="connsiteY7" fmla="*/ 1016144 h 1202676"/>
                  <a:gd name="connsiteX8" fmla="*/ 143313 w 575535"/>
                  <a:gd name="connsiteY8" fmla="*/ 1201795 h 1202676"/>
                  <a:gd name="connsiteX9" fmla="*/ 85012 w 575535"/>
                  <a:gd name="connsiteY9" fmla="*/ 959560 h 1202676"/>
                  <a:gd name="connsiteX10" fmla="*/ 15256 w 575535"/>
                  <a:gd name="connsiteY10" fmla="*/ 723878 h 1202676"/>
                  <a:gd name="connsiteX11" fmla="*/ 287213 w 575535"/>
                  <a:gd name="connsiteY11" fmla="*/ 642082 h 1202676"/>
                  <a:gd name="connsiteX12" fmla="*/ 260312 w 575535"/>
                  <a:gd name="connsiteY12" fmla="*/ 568986 h 1202676"/>
                  <a:gd name="connsiteX13" fmla="*/ 251934 w 575535"/>
                  <a:gd name="connsiteY13" fmla="*/ 520458 h 1202676"/>
                  <a:gd name="connsiteX14" fmla="*/ 215245 w 575535"/>
                  <a:gd name="connsiteY14" fmla="*/ 496844 h 1202676"/>
                  <a:gd name="connsiteX15" fmla="*/ 114257 w 575535"/>
                  <a:gd name="connsiteY15" fmla="*/ 271616 h 1202676"/>
                  <a:gd name="connsiteX0" fmla="*/ 338959 w 571182"/>
                  <a:gd name="connsiteY0" fmla="*/ 0 h 1202676"/>
                  <a:gd name="connsiteX1" fmla="*/ 563828 w 571182"/>
                  <a:gd name="connsiteY1" fmla="*/ 216955 h 1202676"/>
                  <a:gd name="connsiteX2" fmla="*/ 528895 w 571182"/>
                  <a:gd name="connsiteY2" fmla="*/ 423479 h 1202676"/>
                  <a:gd name="connsiteX3" fmla="*/ 507670 w 571182"/>
                  <a:gd name="connsiteY3" fmla="*/ 453984 h 1202676"/>
                  <a:gd name="connsiteX4" fmla="*/ 523601 w 571182"/>
                  <a:gd name="connsiteY4" fmla="*/ 497271 h 1202676"/>
                  <a:gd name="connsiteX5" fmla="*/ 515094 w 571182"/>
                  <a:gd name="connsiteY5" fmla="*/ 792449 h 1202676"/>
                  <a:gd name="connsiteX6" fmla="*/ 183494 w 571182"/>
                  <a:gd name="connsiteY6" fmla="*/ 868070 h 1202676"/>
                  <a:gd name="connsiteX7" fmla="*/ 227291 w 571182"/>
                  <a:gd name="connsiteY7" fmla="*/ 1016144 h 1202676"/>
                  <a:gd name="connsiteX8" fmla="*/ 138960 w 571182"/>
                  <a:gd name="connsiteY8" fmla="*/ 1201795 h 1202676"/>
                  <a:gd name="connsiteX9" fmla="*/ 80659 w 571182"/>
                  <a:gd name="connsiteY9" fmla="*/ 959560 h 1202676"/>
                  <a:gd name="connsiteX10" fmla="*/ 10903 w 571182"/>
                  <a:gd name="connsiteY10" fmla="*/ 723878 h 1202676"/>
                  <a:gd name="connsiteX11" fmla="*/ 311326 w 571182"/>
                  <a:gd name="connsiteY11" fmla="*/ 683266 h 1202676"/>
                  <a:gd name="connsiteX12" fmla="*/ 255959 w 571182"/>
                  <a:gd name="connsiteY12" fmla="*/ 568986 h 1202676"/>
                  <a:gd name="connsiteX13" fmla="*/ 247581 w 571182"/>
                  <a:gd name="connsiteY13" fmla="*/ 520458 h 1202676"/>
                  <a:gd name="connsiteX14" fmla="*/ 210892 w 571182"/>
                  <a:gd name="connsiteY14" fmla="*/ 496844 h 1202676"/>
                  <a:gd name="connsiteX15" fmla="*/ 109904 w 571182"/>
                  <a:gd name="connsiteY15" fmla="*/ 271616 h 1202676"/>
                  <a:gd name="connsiteX0" fmla="*/ 338959 w 571182"/>
                  <a:gd name="connsiteY0" fmla="*/ 0 h 1202676"/>
                  <a:gd name="connsiteX1" fmla="*/ 563828 w 571182"/>
                  <a:gd name="connsiteY1" fmla="*/ 216955 h 1202676"/>
                  <a:gd name="connsiteX2" fmla="*/ 528895 w 571182"/>
                  <a:gd name="connsiteY2" fmla="*/ 423479 h 1202676"/>
                  <a:gd name="connsiteX3" fmla="*/ 507670 w 571182"/>
                  <a:gd name="connsiteY3" fmla="*/ 453984 h 1202676"/>
                  <a:gd name="connsiteX4" fmla="*/ 523601 w 571182"/>
                  <a:gd name="connsiteY4" fmla="*/ 497271 h 1202676"/>
                  <a:gd name="connsiteX5" fmla="*/ 515094 w 571182"/>
                  <a:gd name="connsiteY5" fmla="*/ 792449 h 1202676"/>
                  <a:gd name="connsiteX6" fmla="*/ 183494 w 571182"/>
                  <a:gd name="connsiteY6" fmla="*/ 868070 h 1202676"/>
                  <a:gd name="connsiteX7" fmla="*/ 227291 w 571182"/>
                  <a:gd name="connsiteY7" fmla="*/ 1016144 h 1202676"/>
                  <a:gd name="connsiteX8" fmla="*/ 138960 w 571182"/>
                  <a:gd name="connsiteY8" fmla="*/ 1201795 h 1202676"/>
                  <a:gd name="connsiteX9" fmla="*/ 80659 w 571182"/>
                  <a:gd name="connsiteY9" fmla="*/ 959560 h 1202676"/>
                  <a:gd name="connsiteX10" fmla="*/ 10903 w 571182"/>
                  <a:gd name="connsiteY10" fmla="*/ 723878 h 1202676"/>
                  <a:gd name="connsiteX11" fmla="*/ 311326 w 571182"/>
                  <a:gd name="connsiteY11" fmla="*/ 683266 h 1202676"/>
                  <a:gd name="connsiteX12" fmla="*/ 255959 w 571182"/>
                  <a:gd name="connsiteY12" fmla="*/ 568986 h 1202676"/>
                  <a:gd name="connsiteX13" fmla="*/ 247581 w 571182"/>
                  <a:gd name="connsiteY13" fmla="*/ 520458 h 1202676"/>
                  <a:gd name="connsiteX14" fmla="*/ 210892 w 571182"/>
                  <a:gd name="connsiteY14" fmla="*/ 496844 h 1202676"/>
                  <a:gd name="connsiteX15" fmla="*/ 109904 w 571182"/>
                  <a:gd name="connsiteY15" fmla="*/ 271616 h 120267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71182" h="1202676">
                    <a:moveTo>
                      <a:pt x="338959" y="0"/>
                    </a:moveTo>
                    <a:cubicBezTo>
                      <a:pt x="406714" y="26232"/>
                      <a:pt x="541759" y="114697"/>
                      <a:pt x="563828" y="216955"/>
                    </a:cubicBezTo>
                    <a:cubicBezTo>
                      <a:pt x="585897" y="319213"/>
                      <a:pt x="553593" y="380129"/>
                      <a:pt x="528895" y="423479"/>
                    </a:cubicBezTo>
                    <a:lnTo>
                      <a:pt x="507670" y="453984"/>
                    </a:lnTo>
                    <a:lnTo>
                      <a:pt x="523601" y="497271"/>
                    </a:lnTo>
                    <a:cubicBezTo>
                      <a:pt x="556519" y="620121"/>
                      <a:pt x="551061" y="734556"/>
                      <a:pt x="515094" y="792449"/>
                    </a:cubicBezTo>
                    <a:cubicBezTo>
                      <a:pt x="434990" y="906719"/>
                      <a:pt x="232276" y="846839"/>
                      <a:pt x="183494" y="868070"/>
                    </a:cubicBezTo>
                    <a:lnTo>
                      <a:pt x="227291" y="1016144"/>
                    </a:lnTo>
                    <a:cubicBezTo>
                      <a:pt x="262653" y="1148118"/>
                      <a:pt x="177282" y="1210993"/>
                      <a:pt x="138960" y="1201795"/>
                    </a:cubicBezTo>
                    <a:cubicBezTo>
                      <a:pt x="100638" y="1192597"/>
                      <a:pt x="116021" y="1091534"/>
                      <a:pt x="80659" y="959560"/>
                    </a:cubicBezTo>
                    <a:cubicBezTo>
                      <a:pt x="45297" y="827586"/>
                      <a:pt x="-27541" y="769927"/>
                      <a:pt x="10903" y="723878"/>
                    </a:cubicBezTo>
                    <a:cubicBezTo>
                      <a:pt x="49347" y="677829"/>
                      <a:pt x="207406" y="771611"/>
                      <a:pt x="311326" y="683266"/>
                    </a:cubicBezTo>
                    <a:lnTo>
                      <a:pt x="255959" y="568986"/>
                    </a:lnTo>
                    <a:lnTo>
                      <a:pt x="247581" y="520458"/>
                    </a:lnTo>
                    <a:lnTo>
                      <a:pt x="210892" y="496844"/>
                    </a:lnTo>
                    <a:cubicBezTo>
                      <a:pt x="149963" y="448033"/>
                      <a:pt x="109904" y="365372"/>
                      <a:pt x="109904" y="271616"/>
                    </a:cubicBezTo>
                  </a:path>
                </a:pathLst>
              </a:custGeom>
              <a:solidFill>
                <a:srgbClr val="FFCCCC"/>
              </a:solidFill>
              <a:ln w="3175" cap="rnd">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51" name="楕円 50">
                <a:extLst>
                  <a:ext uri="{FF2B5EF4-FFF2-40B4-BE49-F238E27FC236}">
                    <a16:creationId xmlns:a16="http://schemas.microsoft.com/office/drawing/2014/main" id="{1AD01EC7-3A89-97F5-EA1E-2B30A952F344}"/>
                  </a:ext>
                </a:extLst>
              </p:cNvPr>
              <p:cNvSpPr/>
              <p:nvPr/>
            </p:nvSpPr>
            <p:spPr bwMode="auto">
              <a:xfrm rot="17100000">
                <a:off x="5028556" y="2231439"/>
                <a:ext cx="797793" cy="1190814"/>
              </a:xfrm>
              <a:prstGeom prst="ellipse">
                <a:avLst/>
              </a:prstGeom>
              <a:solidFill>
                <a:srgbClr val="FFCCCC"/>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52" name="楕円 51">
                <a:extLst>
                  <a:ext uri="{FF2B5EF4-FFF2-40B4-BE49-F238E27FC236}">
                    <a16:creationId xmlns:a16="http://schemas.microsoft.com/office/drawing/2014/main" id="{57630245-0289-D201-BECB-85B171FCF0BE}"/>
                  </a:ext>
                </a:extLst>
              </p:cNvPr>
              <p:cNvSpPr/>
              <p:nvPr/>
            </p:nvSpPr>
            <p:spPr bwMode="auto">
              <a:xfrm>
                <a:off x="4475707" y="1017018"/>
                <a:ext cx="263205" cy="1035115"/>
              </a:xfrm>
              <a:prstGeom prst="ellipse">
                <a:avLst/>
              </a:prstGeom>
              <a:solidFill>
                <a:srgbClr val="FFCCCC"/>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53" name="楕円 52">
                <a:extLst>
                  <a:ext uri="{FF2B5EF4-FFF2-40B4-BE49-F238E27FC236}">
                    <a16:creationId xmlns:a16="http://schemas.microsoft.com/office/drawing/2014/main" id="{1C819ED1-9FD2-2280-4E17-5B0EC17B96AB}"/>
                  </a:ext>
                </a:extLst>
              </p:cNvPr>
              <p:cNvSpPr/>
              <p:nvPr/>
            </p:nvSpPr>
            <p:spPr bwMode="auto">
              <a:xfrm>
                <a:off x="4562475" y="1209675"/>
                <a:ext cx="114300" cy="842458"/>
              </a:xfrm>
              <a:prstGeom prst="ellipse">
                <a:avLst/>
              </a:prstGeom>
              <a:solidFill>
                <a:srgbClr val="FF66CC"/>
              </a:solidFill>
              <a:ln w="3175">
                <a:no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54" name="フリーフォーム: 図形 53">
                <a:extLst>
                  <a:ext uri="{FF2B5EF4-FFF2-40B4-BE49-F238E27FC236}">
                    <a16:creationId xmlns:a16="http://schemas.microsoft.com/office/drawing/2014/main" id="{FD23066D-F2B3-8A45-C269-1240960E09E5}"/>
                  </a:ext>
                </a:extLst>
              </p:cNvPr>
              <p:cNvSpPr/>
              <p:nvPr/>
            </p:nvSpPr>
            <p:spPr bwMode="auto">
              <a:xfrm rot="900000">
                <a:off x="4889427" y="1417204"/>
                <a:ext cx="106490" cy="501611"/>
              </a:xfrm>
              <a:custGeom>
                <a:avLst/>
                <a:gdLst>
                  <a:gd name="connsiteX0" fmla="*/ 27550 w 106490"/>
                  <a:gd name="connsiteY0" fmla="*/ 0 h 501611"/>
                  <a:gd name="connsiteX1" fmla="*/ 45601 w 106490"/>
                  <a:gd name="connsiteY1" fmla="*/ 14966 h 501611"/>
                  <a:gd name="connsiteX2" fmla="*/ 82895 w 106490"/>
                  <a:gd name="connsiteY2" fmla="*/ 38594 h 501611"/>
                  <a:gd name="connsiteX3" fmla="*/ 90546 w 106490"/>
                  <a:gd name="connsiteY3" fmla="*/ 42429 h 501611"/>
                  <a:gd name="connsiteX4" fmla="*/ 90895 w 106490"/>
                  <a:gd name="connsiteY4" fmla="*/ 43879 h 501611"/>
                  <a:gd name="connsiteX5" fmla="*/ 106490 w 106490"/>
                  <a:gd name="connsiteY5" fmla="*/ 233478 h 501611"/>
                  <a:gd name="connsiteX6" fmla="*/ 53245 w 106490"/>
                  <a:gd name="connsiteY6" fmla="*/ 501611 h 501611"/>
                  <a:gd name="connsiteX7" fmla="*/ 0 w 106490"/>
                  <a:gd name="connsiteY7" fmla="*/ 233478 h 501611"/>
                  <a:gd name="connsiteX8" fmla="*/ 23476 w 106490"/>
                  <a:gd name="connsiteY8" fmla="*/ 11138 h 5016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06490" h="501611">
                    <a:moveTo>
                      <a:pt x="27550" y="0"/>
                    </a:moveTo>
                    <a:lnTo>
                      <a:pt x="45601" y="14966"/>
                    </a:lnTo>
                    <a:cubicBezTo>
                      <a:pt x="56781" y="23013"/>
                      <a:pt x="69267" y="30929"/>
                      <a:pt x="82895" y="38594"/>
                    </a:cubicBezTo>
                    <a:lnTo>
                      <a:pt x="90546" y="42429"/>
                    </a:lnTo>
                    <a:lnTo>
                      <a:pt x="90895" y="43879"/>
                    </a:lnTo>
                    <a:cubicBezTo>
                      <a:pt x="100530" y="92402"/>
                      <a:pt x="106490" y="159435"/>
                      <a:pt x="106490" y="233478"/>
                    </a:cubicBezTo>
                    <a:cubicBezTo>
                      <a:pt x="106490" y="381564"/>
                      <a:pt x="82651" y="501611"/>
                      <a:pt x="53245" y="501611"/>
                    </a:cubicBezTo>
                    <a:cubicBezTo>
                      <a:pt x="23839" y="501611"/>
                      <a:pt x="0" y="381564"/>
                      <a:pt x="0" y="233478"/>
                    </a:cubicBezTo>
                    <a:cubicBezTo>
                      <a:pt x="0" y="140924"/>
                      <a:pt x="9312" y="59323"/>
                      <a:pt x="23476" y="11138"/>
                    </a:cubicBezTo>
                    <a:close/>
                  </a:path>
                </a:pathLst>
              </a:custGeom>
              <a:solidFill>
                <a:srgbClr val="FF66CC"/>
              </a:solidFill>
              <a:ln w="3175">
                <a:no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55" name="楕円 54">
                <a:extLst>
                  <a:ext uri="{FF2B5EF4-FFF2-40B4-BE49-F238E27FC236}">
                    <a16:creationId xmlns:a16="http://schemas.microsoft.com/office/drawing/2014/main" id="{90088F9B-8D48-72AA-8E80-99A3FB3E3A37}"/>
                  </a:ext>
                </a:extLst>
              </p:cNvPr>
              <p:cNvSpPr/>
              <p:nvPr/>
            </p:nvSpPr>
            <p:spPr bwMode="auto">
              <a:xfrm>
                <a:off x="4441900" y="1785450"/>
                <a:ext cx="959415" cy="959415"/>
              </a:xfrm>
              <a:prstGeom prst="ellipse">
                <a:avLst/>
              </a:prstGeom>
              <a:solidFill>
                <a:srgbClr val="FFCCCC"/>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sp>
            <p:nvSpPr>
              <p:cNvPr id="56" name="フリーフォーム: 図形 55">
                <a:extLst>
                  <a:ext uri="{FF2B5EF4-FFF2-40B4-BE49-F238E27FC236}">
                    <a16:creationId xmlns:a16="http://schemas.microsoft.com/office/drawing/2014/main" id="{8A8868D6-5D4A-1802-32DE-630F1E41BC0D}"/>
                  </a:ext>
                </a:extLst>
              </p:cNvPr>
              <p:cNvSpPr/>
              <p:nvPr/>
            </p:nvSpPr>
            <p:spPr bwMode="auto">
              <a:xfrm rot="14400000">
                <a:off x="5858266" y="2171826"/>
                <a:ext cx="571182" cy="1202676"/>
              </a:xfrm>
              <a:custGeom>
                <a:avLst/>
                <a:gdLst>
                  <a:gd name="connsiteX0" fmla="*/ 523339 w 576259"/>
                  <a:gd name="connsiteY0" fmla="*/ 792449 h 1202230"/>
                  <a:gd name="connsiteX1" fmla="*/ 502850 w 576259"/>
                  <a:gd name="connsiteY1" fmla="*/ 816462 h 1202230"/>
                  <a:gd name="connsiteX2" fmla="*/ 484764 w 576259"/>
                  <a:gd name="connsiteY2" fmla="*/ 825915 h 1202230"/>
                  <a:gd name="connsiteX3" fmla="*/ 479826 w 576259"/>
                  <a:gd name="connsiteY3" fmla="*/ 830225 h 1202230"/>
                  <a:gd name="connsiteX4" fmla="*/ 265948 w 576259"/>
                  <a:gd name="connsiteY4" fmla="*/ 884109 h 1202230"/>
                  <a:gd name="connsiteX5" fmla="*/ 210299 w 576259"/>
                  <a:gd name="connsiteY5" fmla="*/ 878785 h 1202230"/>
                  <a:gd name="connsiteX6" fmla="*/ 230650 w 576259"/>
                  <a:gd name="connsiteY6" fmla="*/ 919834 h 1202230"/>
                  <a:gd name="connsiteX7" fmla="*/ 147205 w 576259"/>
                  <a:gd name="connsiteY7" fmla="*/ 1201795 h 1202230"/>
                  <a:gd name="connsiteX8" fmla="*/ 33925 w 576259"/>
                  <a:gd name="connsiteY8" fmla="*/ 969061 h 1202230"/>
                  <a:gd name="connsiteX9" fmla="*/ 19148 w 576259"/>
                  <a:gd name="connsiteY9" fmla="*/ 723878 h 1202230"/>
                  <a:gd name="connsiteX10" fmla="*/ 21956 w 576259"/>
                  <a:gd name="connsiteY10" fmla="*/ 723985 h 1202230"/>
                  <a:gd name="connsiteX11" fmla="*/ 28288 w 576259"/>
                  <a:gd name="connsiteY11" fmla="*/ 714320 h 1202230"/>
                  <a:gd name="connsiteX12" fmla="*/ 265947 w 576259"/>
                  <a:gd name="connsiteY12" fmla="*/ 639675 h 1202230"/>
                  <a:gd name="connsiteX13" fmla="*/ 291105 w 576259"/>
                  <a:gd name="connsiteY13" fmla="*/ 642082 h 1202230"/>
                  <a:gd name="connsiteX14" fmla="*/ 264204 w 576259"/>
                  <a:gd name="connsiteY14" fmla="*/ 568986 h 1202230"/>
                  <a:gd name="connsiteX15" fmla="*/ 255826 w 576259"/>
                  <a:gd name="connsiteY15" fmla="*/ 520458 h 1202230"/>
                  <a:gd name="connsiteX16" fmla="*/ 219137 w 576259"/>
                  <a:gd name="connsiteY16" fmla="*/ 496844 h 1202230"/>
                  <a:gd name="connsiteX17" fmla="*/ 118149 w 576259"/>
                  <a:gd name="connsiteY17" fmla="*/ 271616 h 1202230"/>
                  <a:gd name="connsiteX18" fmla="*/ 347204 w 576259"/>
                  <a:gd name="connsiteY18" fmla="*/ 0 h 1202230"/>
                  <a:gd name="connsiteX19" fmla="*/ 576259 w 576259"/>
                  <a:gd name="connsiteY19" fmla="*/ 271616 h 1202230"/>
                  <a:gd name="connsiteX20" fmla="*/ 537140 w 576259"/>
                  <a:gd name="connsiteY20" fmla="*/ 423479 h 1202230"/>
                  <a:gd name="connsiteX21" fmla="*/ 515915 w 576259"/>
                  <a:gd name="connsiteY21" fmla="*/ 453984 h 1202230"/>
                  <a:gd name="connsiteX22" fmla="*/ 531846 w 576259"/>
                  <a:gd name="connsiteY22" fmla="*/ 497271 h 1202230"/>
                  <a:gd name="connsiteX23" fmla="*/ 523339 w 576259"/>
                  <a:gd name="connsiteY23" fmla="*/ 792449 h 1202230"/>
                  <a:gd name="connsiteX0" fmla="*/ 512960 w 565880"/>
                  <a:gd name="connsiteY0" fmla="*/ 792449 h 1202063"/>
                  <a:gd name="connsiteX1" fmla="*/ 492471 w 565880"/>
                  <a:gd name="connsiteY1" fmla="*/ 816462 h 1202063"/>
                  <a:gd name="connsiteX2" fmla="*/ 474385 w 565880"/>
                  <a:gd name="connsiteY2" fmla="*/ 825915 h 1202063"/>
                  <a:gd name="connsiteX3" fmla="*/ 469447 w 565880"/>
                  <a:gd name="connsiteY3" fmla="*/ 830225 h 1202063"/>
                  <a:gd name="connsiteX4" fmla="*/ 255569 w 565880"/>
                  <a:gd name="connsiteY4" fmla="*/ 884109 h 1202063"/>
                  <a:gd name="connsiteX5" fmla="*/ 199920 w 565880"/>
                  <a:gd name="connsiteY5" fmla="*/ 878785 h 1202063"/>
                  <a:gd name="connsiteX6" fmla="*/ 220271 w 565880"/>
                  <a:gd name="connsiteY6" fmla="*/ 919834 h 1202063"/>
                  <a:gd name="connsiteX7" fmla="*/ 136826 w 565880"/>
                  <a:gd name="connsiteY7" fmla="*/ 1201795 h 1202063"/>
                  <a:gd name="connsiteX8" fmla="*/ 78525 w 565880"/>
                  <a:gd name="connsiteY8" fmla="*/ 959560 h 1202063"/>
                  <a:gd name="connsiteX9" fmla="*/ 8769 w 565880"/>
                  <a:gd name="connsiteY9" fmla="*/ 723878 h 1202063"/>
                  <a:gd name="connsiteX10" fmla="*/ 11577 w 565880"/>
                  <a:gd name="connsiteY10" fmla="*/ 723985 h 1202063"/>
                  <a:gd name="connsiteX11" fmla="*/ 17909 w 565880"/>
                  <a:gd name="connsiteY11" fmla="*/ 714320 h 1202063"/>
                  <a:gd name="connsiteX12" fmla="*/ 255568 w 565880"/>
                  <a:gd name="connsiteY12" fmla="*/ 639675 h 1202063"/>
                  <a:gd name="connsiteX13" fmla="*/ 280726 w 565880"/>
                  <a:gd name="connsiteY13" fmla="*/ 642082 h 1202063"/>
                  <a:gd name="connsiteX14" fmla="*/ 253825 w 565880"/>
                  <a:gd name="connsiteY14" fmla="*/ 568986 h 1202063"/>
                  <a:gd name="connsiteX15" fmla="*/ 245447 w 565880"/>
                  <a:gd name="connsiteY15" fmla="*/ 520458 h 1202063"/>
                  <a:gd name="connsiteX16" fmla="*/ 208758 w 565880"/>
                  <a:gd name="connsiteY16" fmla="*/ 496844 h 1202063"/>
                  <a:gd name="connsiteX17" fmla="*/ 107770 w 565880"/>
                  <a:gd name="connsiteY17" fmla="*/ 271616 h 1202063"/>
                  <a:gd name="connsiteX18" fmla="*/ 336825 w 565880"/>
                  <a:gd name="connsiteY18" fmla="*/ 0 h 1202063"/>
                  <a:gd name="connsiteX19" fmla="*/ 565880 w 565880"/>
                  <a:gd name="connsiteY19" fmla="*/ 271616 h 1202063"/>
                  <a:gd name="connsiteX20" fmla="*/ 526761 w 565880"/>
                  <a:gd name="connsiteY20" fmla="*/ 423479 h 1202063"/>
                  <a:gd name="connsiteX21" fmla="*/ 505536 w 565880"/>
                  <a:gd name="connsiteY21" fmla="*/ 453984 h 1202063"/>
                  <a:gd name="connsiteX22" fmla="*/ 521467 w 565880"/>
                  <a:gd name="connsiteY22" fmla="*/ 497271 h 1202063"/>
                  <a:gd name="connsiteX23" fmla="*/ 512960 w 565880"/>
                  <a:gd name="connsiteY23" fmla="*/ 792449 h 1202063"/>
                  <a:gd name="connsiteX0" fmla="*/ 512960 w 565880"/>
                  <a:gd name="connsiteY0" fmla="*/ 796944 h 1206558"/>
                  <a:gd name="connsiteX1" fmla="*/ 492471 w 565880"/>
                  <a:gd name="connsiteY1" fmla="*/ 820957 h 1206558"/>
                  <a:gd name="connsiteX2" fmla="*/ 474385 w 565880"/>
                  <a:gd name="connsiteY2" fmla="*/ 830410 h 1206558"/>
                  <a:gd name="connsiteX3" fmla="*/ 469447 w 565880"/>
                  <a:gd name="connsiteY3" fmla="*/ 834720 h 1206558"/>
                  <a:gd name="connsiteX4" fmla="*/ 255569 w 565880"/>
                  <a:gd name="connsiteY4" fmla="*/ 888604 h 1206558"/>
                  <a:gd name="connsiteX5" fmla="*/ 199920 w 565880"/>
                  <a:gd name="connsiteY5" fmla="*/ 883280 h 1206558"/>
                  <a:gd name="connsiteX6" fmla="*/ 220271 w 565880"/>
                  <a:gd name="connsiteY6" fmla="*/ 924329 h 1206558"/>
                  <a:gd name="connsiteX7" fmla="*/ 136826 w 565880"/>
                  <a:gd name="connsiteY7" fmla="*/ 1206290 h 1206558"/>
                  <a:gd name="connsiteX8" fmla="*/ 78525 w 565880"/>
                  <a:gd name="connsiteY8" fmla="*/ 964055 h 1206558"/>
                  <a:gd name="connsiteX9" fmla="*/ 8769 w 565880"/>
                  <a:gd name="connsiteY9" fmla="*/ 728373 h 1206558"/>
                  <a:gd name="connsiteX10" fmla="*/ 11577 w 565880"/>
                  <a:gd name="connsiteY10" fmla="*/ 728480 h 1206558"/>
                  <a:gd name="connsiteX11" fmla="*/ 17909 w 565880"/>
                  <a:gd name="connsiteY11" fmla="*/ 718815 h 1206558"/>
                  <a:gd name="connsiteX12" fmla="*/ 255568 w 565880"/>
                  <a:gd name="connsiteY12" fmla="*/ 644170 h 1206558"/>
                  <a:gd name="connsiteX13" fmla="*/ 280726 w 565880"/>
                  <a:gd name="connsiteY13" fmla="*/ 646577 h 1206558"/>
                  <a:gd name="connsiteX14" fmla="*/ 253825 w 565880"/>
                  <a:gd name="connsiteY14" fmla="*/ 573481 h 1206558"/>
                  <a:gd name="connsiteX15" fmla="*/ 245447 w 565880"/>
                  <a:gd name="connsiteY15" fmla="*/ 524953 h 1206558"/>
                  <a:gd name="connsiteX16" fmla="*/ 208758 w 565880"/>
                  <a:gd name="connsiteY16" fmla="*/ 501339 h 1206558"/>
                  <a:gd name="connsiteX17" fmla="*/ 107770 w 565880"/>
                  <a:gd name="connsiteY17" fmla="*/ 276111 h 1206558"/>
                  <a:gd name="connsiteX18" fmla="*/ 159350 w 565880"/>
                  <a:gd name="connsiteY18" fmla="*/ 118718 h 1206558"/>
                  <a:gd name="connsiteX19" fmla="*/ 336825 w 565880"/>
                  <a:gd name="connsiteY19" fmla="*/ 4495 h 1206558"/>
                  <a:gd name="connsiteX20" fmla="*/ 565880 w 565880"/>
                  <a:gd name="connsiteY20" fmla="*/ 276111 h 1206558"/>
                  <a:gd name="connsiteX21" fmla="*/ 526761 w 565880"/>
                  <a:gd name="connsiteY21" fmla="*/ 427974 h 1206558"/>
                  <a:gd name="connsiteX22" fmla="*/ 505536 w 565880"/>
                  <a:gd name="connsiteY22" fmla="*/ 458479 h 1206558"/>
                  <a:gd name="connsiteX23" fmla="*/ 521467 w 565880"/>
                  <a:gd name="connsiteY23" fmla="*/ 501766 h 1206558"/>
                  <a:gd name="connsiteX24" fmla="*/ 512960 w 565880"/>
                  <a:gd name="connsiteY24" fmla="*/ 796944 h 1206558"/>
                  <a:gd name="connsiteX0" fmla="*/ 159350 w 565880"/>
                  <a:gd name="connsiteY0" fmla="*/ 118718 h 1206558"/>
                  <a:gd name="connsiteX1" fmla="*/ 336825 w 565880"/>
                  <a:gd name="connsiteY1" fmla="*/ 4495 h 1206558"/>
                  <a:gd name="connsiteX2" fmla="*/ 565880 w 565880"/>
                  <a:gd name="connsiteY2" fmla="*/ 276111 h 1206558"/>
                  <a:gd name="connsiteX3" fmla="*/ 526761 w 565880"/>
                  <a:gd name="connsiteY3" fmla="*/ 427974 h 1206558"/>
                  <a:gd name="connsiteX4" fmla="*/ 505536 w 565880"/>
                  <a:gd name="connsiteY4" fmla="*/ 458479 h 1206558"/>
                  <a:gd name="connsiteX5" fmla="*/ 521467 w 565880"/>
                  <a:gd name="connsiteY5" fmla="*/ 501766 h 1206558"/>
                  <a:gd name="connsiteX6" fmla="*/ 512960 w 565880"/>
                  <a:gd name="connsiteY6" fmla="*/ 796944 h 1206558"/>
                  <a:gd name="connsiteX7" fmla="*/ 492471 w 565880"/>
                  <a:gd name="connsiteY7" fmla="*/ 820957 h 1206558"/>
                  <a:gd name="connsiteX8" fmla="*/ 474385 w 565880"/>
                  <a:gd name="connsiteY8" fmla="*/ 830410 h 1206558"/>
                  <a:gd name="connsiteX9" fmla="*/ 469447 w 565880"/>
                  <a:gd name="connsiteY9" fmla="*/ 834720 h 1206558"/>
                  <a:gd name="connsiteX10" fmla="*/ 255569 w 565880"/>
                  <a:gd name="connsiteY10" fmla="*/ 888604 h 1206558"/>
                  <a:gd name="connsiteX11" fmla="*/ 199920 w 565880"/>
                  <a:gd name="connsiteY11" fmla="*/ 883280 h 1206558"/>
                  <a:gd name="connsiteX12" fmla="*/ 220271 w 565880"/>
                  <a:gd name="connsiteY12" fmla="*/ 924329 h 1206558"/>
                  <a:gd name="connsiteX13" fmla="*/ 136826 w 565880"/>
                  <a:gd name="connsiteY13" fmla="*/ 1206290 h 1206558"/>
                  <a:gd name="connsiteX14" fmla="*/ 78525 w 565880"/>
                  <a:gd name="connsiteY14" fmla="*/ 964055 h 1206558"/>
                  <a:gd name="connsiteX15" fmla="*/ 8769 w 565880"/>
                  <a:gd name="connsiteY15" fmla="*/ 728373 h 1206558"/>
                  <a:gd name="connsiteX16" fmla="*/ 11577 w 565880"/>
                  <a:gd name="connsiteY16" fmla="*/ 728480 h 1206558"/>
                  <a:gd name="connsiteX17" fmla="*/ 17909 w 565880"/>
                  <a:gd name="connsiteY17" fmla="*/ 718815 h 1206558"/>
                  <a:gd name="connsiteX18" fmla="*/ 255568 w 565880"/>
                  <a:gd name="connsiteY18" fmla="*/ 644170 h 1206558"/>
                  <a:gd name="connsiteX19" fmla="*/ 280726 w 565880"/>
                  <a:gd name="connsiteY19" fmla="*/ 646577 h 1206558"/>
                  <a:gd name="connsiteX20" fmla="*/ 253825 w 565880"/>
                  <a:gd name="connsiteY20" fmla="*/ 573481 h 1206558"/>
                  <a:gd name="connsiteX21" fmla="*/ 245447 w 565880"/>
                  <a:gd name="connsiteY21" fmla="*/ 524953 h 1206558"/>
                  <a:gd name="connsiteX22" fmla="*/ 208758 w 565880"/>
                  <a:gd name="connsiteY22" fmla="*/ 501339 h 1206558"/>
                  <a:gd name="connsiteX23" fmla="*/ 107770 w 565880"/>
                  <a:gd name="connsiteY23" fmla="*/ 276111 h 1206558"/>
                  <a:gd name="connsiteX24" fmla="*/ 250790 w 565880"/>
                  <a:gd name="connsiteY24" fmla="*/ 210158 h 1206558"/>
                  <a:gd name="connsiteX0" fmla="*/ 336825 w 565880"/>
                  <a:gd name="connsiteY0" fmla="*/ 0 h 1202063"/>
                  <a:gd name="connsiteX1" fmla="*/ 565880 w 565880"/>
                  <a:gd name="connsiteY1" fmla="*/ 271616 h 1202063"/>
                  <a:gd name="connsiteX2" fmla="*/ 526761 w 565880"/>
                  <a:gd name="connsiteY2" fmla="*/ 423479 h 1202063"/>
                  <a:gd name="connsiteX3" fmla="*/ 505536 w 565880"/>
                  <a:gd name="connsiteY3" fmla="*/ 453984 h 1202063"/>
                  <a:gd name="connsiteX4" fmla="*/ 521467 w 565880"/>
                  <a:gd name="connsiteY4" fmla="*/ 497271 h 1202063"/>
                  <a:gd name="connsiteX5" fmla="*/ 512960 w 565880"/>
                  <a:gd name="connsiteY5" fmla="*/ 792449 h 1202063"/>
                  <a:gd name="connsiteX6" fmla="*/ 492471 w 565880"/>
                  <a:gd name="connsiteY6" fmla="*/ 816462 h 1202063"/>
                  <a:gd name="connsiteX7" fmla="*/ 474385 w 565880"/>
                  <a:gd name="connsiteY7" fmla="*/ 825915 h 1202063"/>
                  <a:gd name="connsiteX8" fmla="*/ 469447 w 565880"/>
                  <a:gd name="connsiteY8" fmla="*/ 830225 h 1202063"/>
                  <a:gd name="connsiteX9" fmla="*/ 255569 w 565880"/>
                  <a:gd name="connsiteY9" fmla="*/ 884109 h 1202063"/>
                  <a:gd name="connsiteX10" fmla="*/ 199920 w 565880"/>
                  <a:gd name="connsiteY10" fmla="*/ 878785 h 1202063"/>
                  <a:gd name="connsiteX11" fmla="*/ 220271 w 565880"/>
                  <a:gd name="connsiteY11" fmla="*/ 919834 h 1202063"/>
                  <a:gd name="connsiteX12" fmla="*/ 136826 w 565880"/>
                  <a:gd name="connsiteY12" fmla="*/ 1201795 h 1202063"/>
                  <a:gd name="connsiteX13" fmla="*/ 78525 w 565880"/>
                  <a:gd name="connsiteY13" fmla="*/ 959560 h 1202063"/>
                  <a:gd name="connsiteX14" fmla="*/ 8769 w 565880"/>
                  <a:gd name="connsiteY14" fmla="*/ 723878 h 1202063"/>
                  <a:gd name="connsiteX15" fmla="*/ 11577 w 565880"/>
                  <a:gd name="connsiteY15" fmla="*/ 723985 h 1202063"/>
                  <a:gd name="connsiteX16" fmla="*/ 17909 w 565880"/>
                  <a:gd name="connsiteY16" fmla="*/ 714320 h 1202063"/>
                  <a:gd name="connsiteX17" fmla="*/ 255568 w 565880"/>
                  <a:gd name="connsiteY17" fmla="*/ 639675 h 1202063"/>
                  <a:gd name="connsiteX18" fmla="*/ 280726 w 565880"/>
                  <a:gd name="connsiteY18" fmla="*/ 642082 h 1202063"/>
                  <a:gd name="connsiteX19" fmla="*/ 253825 w 565880"/>
                  <a:gd name="connsiteY19" fmla="*/ 568986 h 1202063"/>
                  <a:gd name="connsiteX20" fmla="*/ 245447 w 565880"/>
                  <a:gd name="connsiteY20" fmla="*/ 520458 h 1202063"/>
                  <a:gd name="connsiteX21" fmla="*/ 208758 w 565880"/>
                  <a:gd name="connsiteY21" fmla="*/ 496844 h 1202063"/>
                  <a:gd name="connsiteX22" fmla="*/ 107770 w 565880"/>
                  <a:gd name="connsiteY22" fmla="*/ 271616 h 1202063"/>
                  <a:gd name="connsiteX23" fmla="*/ 250790 w 565880"/>
                  <a:gd name="connsiteY23" fmla="*/ 205663 h 1202063"/>
                  <a:gd name="connsiteX0" fmla="*/ 336825 w 565880"/>
                  <a:gd name="connsiteY0" fmla="*/ 0 h 1202063"/>
                  <a:gd name="connsiteX1" fmla="*/ 565880 w 565880"/>
                  <a:gd name="connsiteY1" fmla="*/ 271616 h 1202063"/>
                  <a:gd name="connsiteX2" fmla="*/ 526761 w 565880"/>
                  <a:gd name="connsiteY2" fmla="*/ 423479 h 1202063"/>
                  <a:gd name="connsiteX3" fmla="*/ 505536 w 565880"/>
                  <a:gd name="connsiteY3" fmla="*/ 453984 h 1202063"/>
                  <a:gd name="connsiteX4" fmla="*/ 521467 w 565880"/>
                  <a:gd name="connsiteY4" fmla="*/ 497271 h 1202063"/>
                  <a:gd name="connsiteX5" fmla="*/ 512960 w 565880"/>
                  <a:gd name="connsiteY5" fmla="*/ 792449 h 1202063"/>
                  <a:gd name="connsiteX6" fmla="*/ 492471 w 565880"/>
                  <a:gd name="connsiteY6" fmla="*/ 816462 h 1202063"/>
                  <a:gd name="connsiteX7" fmla="*/ 474385 w 565880"/>
                  <a:gd name="connsiteY7" fmla="*/ 825915 h 1202063"/>
                  <a:gd name="connsiteX8" fmla="*/ 469447 w 565880"/>
                  <a:gd name="connsiteY8" fmla="*/ 830225 h 1202063"/>
                  <a:gd name="connsiteX9" fmla="*/ 255569 w 565880"/>
                  <a:gd name="connsiteY9" fmla="*/ 884109 h 1202063"/>
                  <a:gd name="connsiteX10" fmla="*/ 199920 w 565880"/>
                  <a:gd name="connsiteY10" fmla="*/ 878785 h 1202063"/>
                  <a:gd name="connsiteX11" fmla="*/ 220271 w 565880"/>
                  <a:gd name="connsiteY11" fmla="*/ 919834 h 1202063"/>
                  <a:gd name="connsiteX12" fmla="*/ 136826 w 565880"/>
                  <a:gd name="connsiteY12" fmla="*/ 1201795 h 1202063"/>
                  <a:gd name="connsiteX13" fmla="*/ 78525 w 565880"/>
                  <a:gd name="connsiteY13" fmla="*/ 959560 h 1202063"/>
                  <a:gd name="connsiteX14" fmla="*/ 8769 w 565880"/>
                  <a:gd name="connsiteY14" fmla="*/ 723878 h 1202063"/>
                  <a:gd name="connsiteX15" fmla="*/ 11577 w 565880"/>
                  <a:gd name="connsiteY15" fmla="*/ 723985 h 1202063"/>
                  <a:gd name="connsiteX16" fmla="*/ 17909 w 565880"/>
                  <a:gd name="connsiteY16" fmla="*/ 714320 h 1202063"/>
                  <a:gd name="connsiteX17" fmla="*/ 255568 w 565880"/>
                  <a:gd name="connsiteY17" fmla="*/ 639675 h 1202063"/>
                  <a:gd name="connsiteX18" fmla="*/ 280726 w 565880"/>
                  <a:gd name="connsiteY18" fmla="*/ 642082 h 1202063"/>
                  <a:gd name="connsiteX19" fmla="*/ 253825 w 565880"/>
                  <a:gd name="connsiteY19" fmla="*/ 568986 h 1202063"/>
                  <a:gd name="connsiteX20" fmla="*/ 245447 w 565880"/>
                  <a:gd name="connsiteY20" fmla="*/ 520458 h 1202063"/>
                  <a:gd name="connsiteX21" fmla="*/ 208758 w 565880"/>
                  <a:gd name="connsiteY21" fmla="*/ 496844 h 1202063"/>
                  <a:gd name="connsiteX22" fmla="*/ 107770 w 565880"/>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55568 w 567364"/>
                  <a:gd name="connsiteY17" fmla="*/ 639675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109019 w 567364"/>
                  <a:gd name="connsiteY17" fmla="*/ 717293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109019 w 567364"/>
                  <a:gd name="connsiteY17" fmla="*/ 717293 h 1202063"/>
                  <a:gd name="connsiteX18" fmla="*/ 280726 w 567364"/>
                  <a:gd name="connsiteY18" fmla="*/ 642082 h 1202063"/>
                  <a:gd name="connsiteX19" fmla="*/ 253825 w 567364"/>
                  <a:gd name="connsiteY19" fmla="*/ 568986 h 1202063"/>
                  <a:gd name="connsiteX20" fmla="*/ 245447 w 567364"/>
                  <a:gd name="connsiteY20" fmla="*/ 520458 h 1202063"/>
                  <a:gd name="connsiteX21" fmla="*/ 208758 w 567364"/>
                  <a:gd name="connsiteY21" fmla="*/ 496844 h 1202063"/>
                  <a:gd name="connsiteX22" fmla="*/ 107770 w 567364"/>
                  <a:gd name="connsiteY22"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80726 w 567364"/>
                  <a:gd name="connsiteY17" fmla="*/ 642082 h 1202063"/>
                  <a:gd name="connsiteX18" fmla="*/ 253825 w 567364"/>
                  <a:gd name="connsiteY18" fmla="*/ 568986 h 1202063"/>
                  <a:gd name="connsiteX19" fmla="*/ 245447 w 567364"/>
                  <a:gd name="connsiteY19" fmla="*/ 520458 h 1202063"/>
                  <a:gd name="connsiteX20" fmla="*/ 208758 w 567364"/>
                  <a:gd name="connsiteY20" fmla="*/ 496844 h 1202063"/>
                  <a:gd name="connsiteX21" fmla="*/ 107770 w 56736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17909 w 567364"/>
                  <a:gd name="connsiteY16" fmla="*/ 714320 h 1202063"/>
                  <a:gd name="connsiteX17" fmla="*/ 280726 w 567364"/>
                  <a:gd name="connsiteY17" fmla="*/ 642082 h 1202063"/>
                  <a:gd name="connsiteX18" fmla="*/ 253825 w 567364"/>
                  <a:gd name="connsiteY18" fmla="*/ 568986 h 1202063"/>
                  <a:gd name="connsiteX19" fmla="*/ 245447 w 567364"/>
                  <a:gd name="connsiteY19" fmla="*/ 520458 h 1202063"/>
                  <a:gd name="connsiteX20" fmla="*/ 208758 w 567364"/>
                  <a:gd name="connsiteY20" fmla="*/ 496844 h 1202063"/>
                  <a:gd name="connsiteX21" fmla="*/ 107770 w 56736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52365 w 582904"/>
                  <a:gd name="connsiteY0" fmla="*/ 0 h 1202063"/>
                  <a:gd name="connsiteX1" fmla="*/ 581420 w 582904"/>
                  <a:gd name="connsiteY1" fmla="*/ 271616 h 1202063"/>
                  <a:gd name="connsiteX2" fmla="*/ 542301 w 582904"/>
                  <a:gd name="connsiteY2" fmla="*/ 423479 h 1202063"/>
                  <a:gd name="connsiteX3" fmla="*/ 521076 w 582904"/>
                  <a:gd name="connsiteY3" fmla="*/ 453984 h 1202063"/>
                  <a:gd name="connsiteX4" fmla="*/ 537007 w 582904"/>
                  <a:gd name="connsiteY4" fmla="*/ 497271 h 1202063"/>
                  <a:gd name="connsiteX5" fmla="*/ 528500 w 582904"/>
                  <a:gd name="connsiteY5" fmla="*/ 792449 h 1202063"/>
                  <a:gd name="connsiteX6" fmla="*/ 508011 w 582904"/>
                  <a:gd name="connsiteY6" fmla="*/ 816462 h 1202063"/>
                  <a:gd name="connsiteX7" fmla="*/ 489925 w 582904"/>
                  <a:gd name="connsiteY7" fmla="*/ 825915 h 1202063"/>
                  <a:gd name="connsiteX8" fmla="*/ 484987 w 582904"/>
                  <a:gd name="connsiteY8" fmla="*/ 830225 h 1202063"/>
                  <a:gd name="connsiteX9" fmla="*/ 271109 w 582904"/>
                  <a:gd name="connsiteY9" fmla="*/ 884109 h 1202063"/>
                  <a:gd name="connsiteX10" fmla="*/ 215460 w 582904"/>
                  <a:gd name="connsiteY10" fmla="*/ 878785 h 1202063"/>
                  <a:gd name="connsiteX11" fmla="*/ 235811 w 582904"/>
                  <a:gd name="connsiteY11" fmla="*/ 919834 h 1202063"/>
                  <a:gd name="connsiteX12" fmla="*/ 152366 w 582904"/>
                  <a:gd name="connsiteY12" fmla="*/ 1201795 h 1202063"/>
                  <a:gd name="connsiteX13" fmla="*/ 94065 w 582904"/>
                  <a:gd name="connsiteY13" fmla="*/ 959560 h 1202063"/>
                  <a:gd name="connsiteX14" fmla="*/ 24309 w 582904"/>
                  <a:gd name="connsiteY14" fmla="*/ 723878 h 1202063"/>
                  <a:gd name="connsiteX15" fmla="*/ 27117 w 582904"/>
                  <a:gd name="connsiteY15" fmla="*/ 723985 h 1202063"/>
                  <a:gd name="connsiteX16" fmla="*/ 18016 w 582904"/>
                  <a:gd name="connsiteY16" fmla="*/ 719309 h 1202063"/>
                  <a:gd name="connsiteX17" fmla="*/ 296266 w 582904"/>
                  <a:gd name="connsiteY17" fmla="*/ 642082 h 1202063"/>
                  <a:gd name="connsiteX18" fmla="*/ 269365 w 582904"/>
                  <a:gd name="connsiteY18" fmla="*/ 568986 h 1202063"/>
                  <a:gd name="connsiteX19" fmla="*/ 260987 w 582904"/>
                  <a:gd name="connsiteY19" fmla="*/ 520458 h 1202063"/>
                  <a:gd name="connsiteX20" fmla="*/ 224298 w 582904"/>
                  <a:gd name="connsiteY20" fmla="*/ 496844 h 1202063"/>
                  <a:gd name="connsiteX21" fmla="*/ 123310 w 582904"/>
                  <a:gd name="connsiteY21" fmla="*/ 271616 h 1202063"/>
                  <a:gd name="connsiteX0" fmla="*/ 352365 w 582904"/>
                  <a:gd name="connsiteY0" fmla="*/ 0 h 1202063"/>
                  <a:gd name="connsiteX1" fmla="*/ 581420 w 582904"/>
                  <a:gd name="connsiteY1" fmla="*/ 271616 h 1202063"/>
                  <a:gd name="connsiteX2" fmla="*/ 542301 w 582904"/>
                  <a:gd name="connsiteY2" fmla="*/ 423479 h 1202063"/>
                  <a:gd name="connsiteX3" fmla="*/ 521076 w 582904"/>
                  <a:gd name="connsiteY3" fmla="*/ 453984 h 1202063"/>
                  <a:gd name="connsiteX4" fmla="*/ 537007 w 582904"/>
                  <a:gd name="connsiteY4" fmla="*/ 497271 h 1202063"/>
                  <a:gd name="connsiteX5" fmla="*/ 528500 w 582904"/>
                  <a:gd name="connsiteY5" fmla="*/ 792449 h 1202063"/>
                  <a:gd name="connsiteX6" fmla="*/ 508011 w 582904"/>
                  <a:gd name="connsiteY6" fmla="*/ 816462 h 1202063"/>
                  <a:gd name="connsiteX7" fmla="*/ 489925 w 582904"/>
                  <a:gd name="connsiteY7" fmla="*/ 825915 h 1202063"/>
                  <a:gd name="connsiteX8" fmla="*/ 484987 w 582904"/>
                  <a:gd name="connsiteY8" fmla="*/ 830225 h 1202063"/>
                  <a:gd name="connsiteX9" fmla="*/ 271109 w 582904"/>
                  <a:gd name="connsiteY9" fmla="*/ 884109 h 1202063"/>
                  <a:gd name="connsiteX10" fmla="*/ 215460 w 582904"/>
                  <a:gd name="connsiteY10" fmla="*/ 878785 h 1202063"/>
                  <a:gd name="connsiteX11" fmla="*/ 235811 w 582904"/>
                  <a:gd name="connsiteY11" fmla="*/ 919834 h 1202063"/>
                  <a:gd name="connsiteX12" fmla="*/ 152366 w 582904"/>
                  <a:gd name="connsiteY12" fmla="*/ 1201795 h 1202063"/>
                  <a:gd name="connsiteX13" fmla="*/ 94065 w 582904"/>
                  <a:gd name="connsiteY13" fmla="*/ 959560 h 1202063"/>
                  <a:gd name="connsiteX14" fmla="*/ 24309 w 582904"/>
                  <a:gd name="connsiteY14" fmla="*/ 723878 h 1202063"/>
                  <a:gd name="connsiteX15" fmla="*/ 27117 w 582904"/>
                  <a:gd name="connsiteY15" fmla="*/ 723985 h 1202063"/>
                  <a:gd name="connsiteX16" fmla="*/ 18016 w 582904"/>
                  <a:gd name="connsiteY16" fmla="*/ 719309 h 1202063"/>
                  <a:gd name="connsiteX17" fmla="*/ 296266 w 582904"/>
                  <a:gd name="connsiteY17" fmla="*/ 642082 h 1202063"/>
                  <a:gd name="connsiteX18" fmla="*/ 269365 w 582904"/>
                  <a:gd name="connsiteY18" fmla="*/ 568986 h 1202063"/>
                  <a:gd name="connsiteX19" fmla="*/ 260987 w 582904"/>
                  <a:gd name="connsiteY19" fmla="*/ 520458 h 1202063"/>
                  <a:gd name="connsiteX20" fmla="*/ 224298 w 582904"/>
                  <a:gd name="connsiteY20" fmla="*/ 496844 h 1202063"/>
                  <a:gd name="connsiteX21" fmla="*/ 123310 w 582904"/>
                  <a:gd name="connsiteY21"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11577 w 567364"/>
                  <a:gd name="connsiteY15" fmla="*/ 723985 h 1202063"/>
                  <a:gd name="connsiteX16" fmla="*/ 280726 w 567364"/>
                  <a:gd name="connsiteY16" fmla="*/ 642082 h 1202063"/>
                  <a:gd name="connsiteX17" fmla="*/ 253825 w 567364"/>
                  <a:gd name="connsiteY17" fmla="*/ 568986 h 1202063"/>
                  <a:gd name="connsiteX18" fmla="*/ 245447 w 567364"/>
                  <a:gd name="connsiteY18" fmla="*/ 520458 h 1202063"/>
                  <a:gd name="connsiteX19" fmla="*/ 208758 w 567364"/>
                  <a:gd name="connsiteY19" fmla="*/ 496844 h 1202063"/>
                  <a:gd name="connsiteX20" fmla="*/ 107770 w 567364"/>
                  <a:gd name="connsiteY20" fmla="*/ 271616 h 1202063"/>
                  <a:gd name="connsiteX0" fmla="*/ 336825 w 567364"/>
                  <a:gd name="connsiteY0" fmla="*/ 0 h 1202063"/>
                  <a:gd name="connsiteX1" fmla="*/ 565880 w 567364"/>
                  <a:gd name="connsiteY1" fmla="*/ 271616 h 1202063"/>
                  <a:gd name="connsiteX2" fmla="*/ 526761 w 567364"/>
                  <a:gd name="connsiteY2" fmla="*/ 423479 h 1202063"/>
                  <a:gd name="connsiteX3" fmla="*/ 505536 w 567364"/>
                  <a:gd name="connsiteY3" fmla="*/ 453984 h 1202063"/>
                  <a:gd name="connsiteX4" fmla="*/ 521467 w 567364"/>
                  <a:gd name="connsiteY4" fmla="*/ 497271 h 1202063"/>
                  <a:gd name="connsiteX5" fmla="*/ 512960 w 567364"/>
                  <a:gd name="connsiteY5" fmla="*/ 792449 h 1202063"/>
                  <a:gd name="connsiteX6" fmla="*/ 492471 w 567364"/>
                  <a:gd name="connsiteY6" fmla="*/ 816462 h 1202063"/>
                  <a:gd name="connsiteX7" fmla="*/ 474385 w 567364"/>
                  <a:gd name="connsiteY7" fmla="*/ 825915 h 1202063"/>
                  <a:gd name="connsiteX8" fmla="*/ 469447 w 567364"/>
                  <a:gd name="connsiteY8" fmla="*/ 830225 h 1202063"/>
                  <a:gd name="connsiteX9" fmla="*/ 255569 w 567364"/>
                  <a:gd name="connsiteY9" fmla="*/ 884109 h 1202063"/>
                  <a:gd name="connsiteX10" fmla="*/ 199920 w 567364"/>
                  <a:gd name="connsiteY10" fmla="*/ 878785 h 1202063"/>
                  <a:gd name="connsiteX11" fmla="*/ 220271 w 567364"/>
                  <a:gd name="connsiteY11" fmla="*/ 919834 h 1202063"/>
                  <a:gd name="connsiteX12" fmla="*/ 136826 w 567364"/>
                  <a:gd name="connsiteY12" fmla="*/ 1201795 h 1202063"/>
                  <a:gd name="connsiteX13" fmla="*/ 78525 w 567364"/>
                  <a:gd name="connsiteY13" fmla="*/ 959560 h 1202063"/>
                  <a:gd name="connsiteX14" fmla="*/ 8769 w 567364"/>
                  <a:gd name="connsiteY14" fmla="*/ 723878 h 1202063"/>
                  <a:gd name="connsiteX15" fmla="*/ 280726 w 567364"/>
                  <a:gd name="connsiteY15" fmla="*/ 642082 h 1202063"/>
                  <a:gd name="connsiteX16" fmla="*/ 253825 w 567364"/>
                  <a:gd name="connsiteY16" fmla="*/ 568986 h 1202063"/>
                  <a:gd name="connsiteX17" fmla="*/ 245447 w 567364"/>
                  <a:gd name="connsiteY17" fmla="*/ 520458 h 1202063"/>
                  <a:gd name="connsiteX18" fmla="*/ 208758 w 567364"/>
                  <a:gd name="connsiteY18" fmla="*/ 496844 h 1202063"/>
                  <a:gd name="connsiteX19" fmla="*/ 107770 w 567364"/>
                  <a:gd name="connsiteY19" fmla="*/ 271616 h 1202063"/>
                  <a:gd name="connsiteX0" fmla="*/ 343312 w 573851"/>
                  <a:gd name="connsiteY0" fmla="*/ 0 h 1202063"/>
                  <a:gd name="connsiteX1" fmla="*/ 572367 w 573851"/>
                  <a:gd name="connsiteY1" fmla="*/ 271616 h 1202063"/>
                  <a:gd name="connsiteX2" fmla="*/ 533248 w 573851"/>
                  <a:gd name="connsiteY2" fmla="*/ 423479 h 1202063"/>
                  <a:gd name="connsiteX3" fmla="*/ 512023 w 573851"/>
                  <a:gd name="connsiteY3" fmla="*/ 453984 h 1202063"/>
                  <a:gd name="connsiteX4" fmla="*/ 527954 w 573851"/>
                  <a:gd name="connsiteY4" fmla="*/ 497271 h 1202063"/>
                  <a:gd name="connsiteX5" fmla="*/ 519447 w 573851"/>
                  <a:gd name="connsiteY5" fmla="*/ 792449 h 1202063"/>
                  <a:gd name="connsiteX6" fmla="*/ 498958 w 573851"/>
                  <a:gd name="connsiteY6" fmla="*/ 816462 h 1202063"/>
                  <a:gd name="connsiteX7" fmla="*/ 480872 w 573851"/>
                  <a:gd name="connsiteY7" fmla="*/ 825915 h 1202063"/>
                  <a:gd name="connsiteX8" fmla="*/ 475934 w 573851"/>
                  <a:gd name="connsiteY8" fmla="*/ 830225 h 1202063"/>
                  <a:gd name="connsiteX9" fmla="*/ 262056 w 573851"/>
                  <a:gd name="connsiteY9" fmla="*/ 884109 h 1202063"/>
                  <a:gd name="connsiteX10" fmla="*/ 206407 w 573851"/>
                  <a:gd name="connsiteY10" fmla="*/ 878785 h 1202063"/>
                  <a:gd name="connsiteX11" fmla="*/ 226758 w 573851"/>
                  <a:gd name="connsiteY11" fmla="*/ 919834 h 1202063"/>
                  <a:gd name="connsiteX12" fmla="*/ 143313 w 573851"/>
                  <a:gd name="connsiteY12" fmla="*/ 1201795 h 1202063"/>
                  <a:gd name="connsiteX13" fmla="*/ 85012 w 573851"/>
                  <a:gd name="connsiteY13" fmla="*/ 959560 h 1202063"/>
                  <a:gd name="connsiteX14" fmla="*/ 15256 w 573851"/>
                  <a:gd name="connsiteY14" fmla="*/ 723878 h 1202063"/>
                  <a:gd name="connsiteX15" fmla="*/ 287213 w 573851"/>
                  <a:gd name="connsiteY15" fmla="*/ 642082 h 1202063"/>
                  <a:gd name="connsiteX16" fmla="*/ 260312 w 573851"/>
                  <a:gd name="connsiteY16" fmla="*/ 568986 h 1202063"/>
                  <a:gd name="connsiteX17" fmla="*/ 251934 w 573851"/>
                  <a:gd name="connsiteY17" fmla="*/ 520458 h 1202063"/>
                  <a:gd name="connsiteX18" fmla="*/ 215245 w 573851"/>
                  <a:gd name="connsiteY18" fmla="*/ 496844 h 1202063"/>
                  <a:gd name="connsiteX19" fmla="*/ 114257 w 573851"/>
                  <a:gd name="connsiteY19" fmla="*/ 271616 h 1202063"/>
                  <a:gd name="connsiteX0" fmla="*/ 343312 w 573851"/>
                  <a:gd name="connsiteY0" fmla="*/ 0 h 1202063"/>
                  <a:gd name="connsiteX1" fmla="*/ 572367 w 573851"/>
                  <a:gd name="connsiteY1" fmla="*/ 271616 h 1202063"/>
                  <a:gd name="connsiteX2" fmla="*/ 533248 w 573851"/>
                  <a:gd name="connsiteY2" fmla="*/ 423479 h 1202063"/>
                  <a:gd name="connsiteX3" fmla="*/ 512023 w 573851"/>
                  <a:gd name="connsiteY3" fmla="*/ 453984 h 1202063"/>
                  <a:gd name="connsiteX4" fmla="*/ 527954 w 573851"/>
                  <a:gd name="connsiteY4" fmla="*/ 497271 h 1202063"/>
                  <a:gd name="connsiteX5" fmla="*/ 519447 w 573851"/>
                  <a:gd name="connsiteY5" fmla="*/ 792449 h 1202063"/>
                  <a:gd name="connsiteX6" fmla="*/ 498958 w 573851"/>
                  <a:gd name="connsiteY6" fmla="*/ 816462 h 1202063"/>
                  <a:gd name="connsiteX7" fmla="*/ 480872 w 573851"/>
                  <a:gd name="connsiteY7" fmla="*/ 825915 h 1202063"/>
                  <a:gd name="connsiteX8" fmla="*/ 475934 w 573851"/>
                  <a:gd name="connsiteY8" fmla="*/ 830225 h 1202063"/>
                  <a:gd name="connsiteX9" fmla="*/ 262056 w 573851"/>
                  <a:gd name="connsiteY9" fmla="*/ 884109 h 1202063"/>
                  <a:gd name="connsiteX10" fmla="*/ 206407 w 573851"/>
                  <a:gd name="connsiteY10" fmla="*/ 878785 h 1202063"/>
                  <a:gd name="connsiteX11" fmla="*/ 226758 w 573851"/>
                  <a:gd name="connsiteY11" fmla="*/ 919834 h 1202063"/>
                  <a:gd name="connsiteX12" fmla="*/ 143313 w 573851"/>
                  <a:gd name="connsiteY12" fmla="*/ 1201795 h 1202063"/>
                  <a:gd name="connsiteX13" fmla="*/ 85012 w 573851"/>
                  <a:gd name="connsiteY13" fmla="*/ 959560 h 1202063"/>
                  <a:gd name="connsiteX14" fmla="*/ 15256 w 573851"/>
                  <a:gd name="connsiteY14" fmla="*/ 723878 h 1202063"/>
                  <a:gd name="connsiteX15" fmla="*/ 287213 w 573851"/>
                  <a:gd name="connsiteY15" fmla="*/ 642082 h 1202063"/>
                  <a:gd name="connsiteX16" fmla="*/ 260312 w 573851"/>
                  <a:gd name="connsiteY16" fmla="*/ 568986 h 1202063"/>
                  <a:gd name="connsiteX17" fmla="*/ 251934 w 573851"/>
                  <a:gd name="connsiteY17" fmla="*/ 520458 h 1202063"/>
                  <a:gd name="connsiteX18" fmla="*/ 215245 w 573851"/>
                  <a:gd name="connsiteY18" fmla="*/ 496844 h 1202063"/>
                  <a:gd name="connsiteX19" fmla="*/ 114257 w 573851"/>
                  <a:gd name="connsiteY19" fmla="*/ 271616 h 1202063"/>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480872 w 573851"/>
                  <a:gd name="connsiteY7" fmla="*/ 825915 h 1201919"/>
                  <a:gd name="connsiteX8" fmla="*/ 475934 w 573851"/>
                  <a:gd name="connsiteY8" fmla="*/ 830225 h 1201919"/>
                  <a:gd name="connsiteX9" fmla="*/ 262056 w 573851"/>
                  <a:gd name="connsiteY9" fmla="*/ 884109 h 1201919"/>
                  <a:gd name="connsiteX10" fmla="*/ 206407 w 573851"/>
                  <a:gd name="connsiteY10" fmla="*/ 878785 h 1201919"/>
                  <a:gd name="connsiteX11" fmla="*/ 226758 w 573851"/>
                  <a:gd name="connsiteY11" fmla="*/ 919834 h 1201919"/>
                  <a:gd name="connsiteX12" fmla="*/ 143313 w 573851"/>
                  <a:gd name="connsiteY12" fmla="*/ 1201795 h 1201919"/>
                  <a:gd name="connsiteX13" fmla="*/ 85012 w 573851"/>
                  <a:gd name="connsiteY13" fmla="*/ 959560 h 1201919"/>
                  <a:gd name="connsiteX14" fmla="*/ 15256 w 573851"/>
                  <a:gd name="connsiteY14" fmla="*/ 723878 h 1201919"/>
                  <a:gd name="connsiteX15" fmla="*/ 287213 w 573851"/>
                  <a:gd name="connsiteY15" fmla="*/ 642082 h 1201919"/>
                  <a:gd name="connsiteX16" fmla="*/ 260312 w 573851"/>
                  <a:gd name="connsiteY16" fmla="*/ 568986 h 1201919"/>
                  <a:gd name="connsiteX17" fmla="*/ 251934 w 573851"/>
                  <a:gd name="connsiteY17" fmla="*/ 520458 h 1201919"/>
                  <a:gd name="connsiteX18" fmla="*/ 215245 w 573851"/>
                  <a:gd name="connsiteY18" fmla="*/ 496844 h 1201919"/>
                  <a:gd name="connsiteX19" fmla="*/ 114257 w 573851"/>
                  <a:gd name="connsiteY19"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480872 w 573851"/>
                  <a:gd name="connsiteY7" fmla="*/ 825915 h 1201919"/>
                  <a:gd name="connsiteX8" fmla="*/ 262056 w 573851"/>
                  <a:gd name="connsiteY8" fmla="*/ 884109 h 1201919"/>
                  <a:gd name="connsiteX9" fmla="*/ 206407 w 573851"/>
                  <a:gd name="connsiteY9" fmla="*/ 878785 h 1201919"/>
                  <a:gd name="connsiteX10" fmla="*/ 226758 w 573851"/>
                  <a:gd name="connsiteY10" fmla="*/ 919834 h 1201919"/>
                  <a:gd name="connsiteX11" fmla="*/ 143313 w 573851"/>
                  <a:gd name="connsiteY11" fmla="*/ 1201795 h 1201919"/>
                  <a:gd name="connsiteX12" fmla="*/ 85012 w 573851"/>
                  <a:gd name="connsiteY12" fmla="*/ 959560 h 1201919"/>
                  <a:gd name="connsiteX13" fmla="*/ 15256 w 573851"/>
                  <a:gd name="connsiteY13" fmla="*/ 723878 h 1201919"/>
                  <a:gd name="connsiteX14" fmla="*/ 287213 w 573851"/>
                  <a:gd name="connsiteY14" fmla="*/ 642082 h 1201919"/>
                  <a:gd name="connsiteX15" fmla="*/ 260312 w 573851"/>
                  <a:gd name="connsiteY15" fmla="*/ 568986 h 1201919"/>
                  <a:gd name="connsiteX16" fmla="*/ 251934 w 573851"/>
                  <a:gd name="connsiteY16" fmla="*/ 520458 h 1201919"/>
                  <a:gd name="connsiteX17" fmla="*/ 215245 w 573851"/>
                  <a:gd name="connsiteY17" fmla="*/ 496844 h 1201919"/>
                  <a:gd name="connsiteX18" fmla="*/ 114257 w 573851"/>
                  <a:gd name="connsiteY18"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262056 w 573851"/>
                  <a:gd name="connsiteY7" fmla="*/ 884109 h 1201919"/>
                  <a:gd name="connsiteX8" fmla="*/ 206407 w 573851"/>
                  <a:gd name="connsiteY8" fmla="*/ 878785 h 1201919"/>
                  <a:gd name="connsiteX9" fmla="*/ 226758 w 573851"/>
                  <a:gd name="connsiteY9" fmla="*/ 919834 h 1201919"/>
                  <a:gd name="connsiteX10" fmla="*/ 143313 w 573851"/>
                  <a:gd name="connsiteY10" fmla="*/ 1201795 h 1201919"/>
                  <a:gd name="connsiteX11" fmla="*/ 85012 w 573851"/>
                  <a:gd name="connsiteY11" fmla="*/ 959560 h 1201919"/>
                  <a:gd name="connsiteX12" fmla="*/ 15256 w 573851"/>
                  <a:gd name="connsiteY12" fmla="*/ 723878 h 1201919"/>
                  <a:gd name="connsiteX13" fmla="*/ 287213 w 573851"/>
                  <a:gd name="connsiteY13" fmla="*/ 642082 h 1201919"/>
                  <a:gd name="connsiteX14" fmla="*/ 260312 w 573851"/>
                  <a:gd name="connsiteY14" fmla="*/ 568986 h 1201919"/>
                  <a:gd name="connsiteX15" fmla="*/ 251934 w 573851"/>
                  <a:gd name="connsiteY15" fmla="*/ 520458 h 1201919"/>
                  <a:gd name="connsiteX16" fmla="*/ 215245 w 573851"/>
                  <a:gd name="connsiteY16" fmla="*/ 496844 h 1201919"/>
                  <a:gd name="connsiteX17" fmla="*/ 114257 w 573851"/>
                  <a:gd name="connsiteY17"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498958 w 573851"/>
                  <a:gd name="connsiteY6" fmla="*/ 816462 h 1201919"/>
                  <a:gd name="connsiteX7" fmla="*/ 206407 w 573851"/>
                  <a:gd name="connsiteY7" fmla="*/ 878785 h 1201919"/>
                  <a:gd name="connsiteX8" fmla="*/ 226758 w 573851"/>
                  <a:gd name="connsiteY8" fmla="*/ 919834 h 1201919"/>
                  <a:gd name="connsiteX9" fmla="*/ 143313 w 573851"/>
                  <a:gd name="connsiteY9" fmla="*/ 1201795 h 1201919"/>
                  <a:gd name="connsiteX10" fmla="*/ 85012 w 573851"/>
                  <a:gd name="connsiteY10" fmla="*/ 959560 h 1201919"/>
                  <a:gd name="connsiteX11" fmla="*/ 15256 w 573851"/>
                  <a:gd name="connsiteY11" fmla="*/ 723878 h 1201919"/>
                  <a:gd name="connsiteX12" fmla="*/ 287213 w 573851"/>
                  <a:gd name="connsiteY12" fmla="*/ 642082 h 1201919"/>
                  <a:gd name="connsiteX13" fmla="*/ 260312 w 573851"/>
                  <a:gd name="connsiteY13" fmla="*/ 568986 h 1201919"/>
                  <a:gd name="connsiteX14" fmla="*/ 251934 w 573851"/>
                  <a:gd name="connsiteY14" fmla="*/ 520458 h 1201919"/>
                  <a:gd name="connsiteX15" fmla="*/ 215245 w 573851"/>
                  <a:gd name="connsiteY15" fmla="*/ 496844 h 1201919"/>
                  <a:gd name="connsiteX16" fmla="*/ 114257 w 573851"/>
                  <a:gd name="connsiteY16"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206407 w 573851"/>
                  <a:gd name="connsiteY6" fmla="*/ 878785 h 1201919"/>
                  <a:gd name="connsiteX7" fmla="*/ 226758 w 573851"/>
                  <a:gd name="connsiteY7" fmla="*/ 919834 h 1201919"/>
                  <a:gd name="connsiteX8" fmla="*/ 143313 w 573851"/>
                  <a:gd name="connsiteY8" fmla="*/ 1201795 h 1201919"/>
                  <a:gd name="connsiteX9" fmla="*/ 85012 w 573851"/>
                  <a:gd name="connsiteY9" fmla="*/ 959560 h 1201919"/>
                  <a:gd name="connsiteX10" fmla="*/ 15256 w 573851"/>
                  <a:gd name="connsiteY10" fmla="*/ 723878 h 1201919"/>
                  <a:gd name="connsiteX11" fmla="*/ 287213 w 573851"/>
                  <a:gd name="connsiteY11" fmla="*/ 642082 h 1201919"/>
                  <a:gd name="connsiteX12" fmla="*/ 260312 w 573851"/>
                  <a:gd name="connsiteY12" fmla="*/ 568986 h 1201919"/>
                  <a:gd name="connsiteX13" fmla="*/ 251934 w 573851"/>
                  <a:gd name="connsiteY13" fmla="*/ 520458 h 1201919"/>
                  <a:gd name="connsiteX14" fmla="*/ 215245 w 573851"/>
                  <a:gd name="connsiteY14" fmla="*/ 496844 h 1201919"/>
                  <a:gd name="connsiteX15" fmla="*/ 114257 w 573851"/>
                  <a:gd name="connsiteY15" fmla="*/ 271616 h 1201919"/>
                  <a:gd name="connsiteX0" fmla="*/ 343312 w 573851"/>
                  <a:gd name="connsiteY0" fmla="*/ 0 h 1201919"/>
                  <a:gd name="connsiteX1" fmla="*/ 572367 w 573851"/>
                  <a:gd name="connsiteY1" fmla="*/ 271616 h 1201919"/>
                  <a:gd name="connsiteX2" fmla="*/ 533248 w 573851"/>
                  <a:gd name="connsiteY2" fmla="*/ 423479 h 1201919"/>
                  <a:gd name="connsiteX3" fmla="*/ 512023 w 573851"/>
                  <a:gd name="connsiteY3" fmla="*/ 453984 h 1201919"/>
                  <a:gd name="connsiteX4" fmla="*/ 527954 w 573851"/>
                  <a:gd name="connsiteY4" fmla="*/ 497271 h 1201919"/>
                  <a:gd name="connsiteX5" fmla="*/ 519447 w 573851"/>
                  <a:gd name="connsiteY5" fmla="*/ 792449 h 1201919"/>
                  <a:gd name="connsiteX6" fmla="*/ 206407 w 573851"/>
                  <a:gd name="connsiteY6" fmla="*/ 878785 h 1201919"/>
                  <a:gd name="connsiteX7" fmla="*/ 226758 w 573851"/>
                  <a:gd name="connsiteY7" fmla="*/ 919834 h 1201919"/>
                  <a:gd name="connsiteX8" fmla="*/ 143313 w 573851"/>
                  <a:gd name="connsiteY8" fmla="*/ 1201795 h 1201919"/>
                  <a:gd name="connsiteX9" fmla="*/ 85012 w 573851"/>
                  <a:gd name="connsiteY9" fmla="*/ 959560 h 1201919"/>
                  <a:gd name="connsiteX10" fmla="*/ 15256 w 573851"/>
                  <a:gd name="connsiteY10" fmla="*/ 723878 h 1201919"/>
                  <a:gd name="connsiteX11" fmla="*/ 287213 w 573851"/>
                  <a:gd name="connsiteY11" fmla="*/ 642082 h 1201919"/>
                  <a:gd name="connsiteX12" fmla="*/ 260312 w 573851"/>
                  <a:gd name="connsiteY12" fmla="*/ 568986 h 1201919"/>
                  <a:gd name="connsiteX13" fmla="*/ 251934 w 573851"/>
                  <a:gd name="connsiteY13" fmla="*/ 520458 h 1201919"/>
                  <a:gd name="connsiteX14" fmla="*/ 215245 w 573851"/>
                  <a:gd name="connsiteY14" fmla="*/ 496844 h 1201919"/>
                  <a:gd name="connsiteX15" fmla="*/ 114257 w 573851"/>
                  <a:gd name="connsiteY15" fmla="*/ 271616 h 1201919"/>
                  <a:gd name="connsiteX0" fmla="*/ 343312 w 573851"/>
                  <a:gd name="connsiteY0" fmla="*/ 0 h 1202347"/>
                  <a:gd name="connsiteX1" fmla="*/ 572367 w 573851"/>
                  <a:gd name="connsiteY1" fmla="*/ 271616 h 1202347"/>
                  <a:gd name="connsiteX2" fmla="*/ 533248 w 573851"/>
                  <a:gd name="connsiteY2" fmla="*/ 423479 h 1202347"/>
                  <a:gd name="connsiteX3" fmla="*/ 512023 w 573851"/>
                  <a:gd name="connsiteY3" fmla="*/ 453984 h 1202347"/>
                  <a:gd name="connsiteX4" fmla="*/ 527954 w 573851"/>
                  <a:gd name="connsiteY4" fmla="*/ 497271 h 1202347"/>
                  <a:gd name="connsiteX5" fmla="*/ 519447 w 573851"/>
                  <a:gd name="connsiteY5" fmla="*/ 792449 h 1202347"/>
                  <a:gd name="connsiteX6" fmla="*/ 206407 w 573851"/>
                  <a:gd name="connsiteY6" fmla="*/ 878785 h 1202347"/>
                  <a:gd name="connsiteX7" fmla="*/ 213085 w 573851"/>
                  <a:gd name="connsiteY7" fmla="*/ 1005428 h 1202347"/>
                  <a:gd name="connsiteX8" fmla="*/ 143313 w 573851"/>
                  <a:gd name="connsiteY8" fmla="*/ 1201795 h 1202347"/>
                  <a:gd name="connsiteX9" fmla="*/ 85012 w 573851"/>
                  <a:gd name="connsiteY9" fmla="*/ 959560 h 1202347"/>
                  <a:gd name="connsiteX10" fmla="*/ 15256 w 573851"/>
                  <a:gd name="connsiteY10" fmla="*/ 723878 h 1202347"/>
                  <a:gd name="connsiteX11" fmla="*/ 287213 w 573851"/>
                  <a:gd name="connsiteY11" fmla="*/ 642082 h 1202347"/>
                  <a:gd name="connsiteX12" fmla="*/ 260312 w 573851"/>
                  <a:gd name="connsiteY12" fmla="*/ 568986 h 1202347"/>
                  <a:gd name="connsiteX13" fmla="*/ 251934 w 573851"/>
                  <a:gd name="connsiteY13" fmla="*/ 520458 h 1202347"/>
                  <a:gd name="connsiteX14" fmla="*/ 215245 w 573851"/>
                  <a:gd name="connsiteY14" fmla="*/ 496844 h 1202347"/>
                  <a:gd name="connsiteX15" fmla="*/ 114257 w 573851"/>
                  <a:gd name="connsiteY15" fmla="*/ 271616 h 1202347"/>
                  <a:gd name="connsiteX0" fmla="*/ 343312 w 573851"/>
                  <a:gd name="connsiteY0" fmla="*/ 0 h 1202347"/>
                  <a:gd name="connsiteX1" fmla="*/ 572367 w 573851"/>
                  <a:gd name="connsiteY1" fmla="*/ 271616 h 1202347"/>
                  <a:gd name="connsiteX2" fmla="*/ 533248 w 573851"/>
                  <a:gd name="connsiteY2" fmla="*/ 423479 h 1202347"/>
                  <a:gd name="connsiteX3" fmla="*/ 512023 w 573851"/>
                  <a:gd name="connsiteY3" fmla="*/ 453984 h 1202347"/>
                  <a:gd name="connsiteX4" fmla="*/ 527954 w 573851"/>
                  <a:gd name="connsiteY4" fmla="*/ 497271 h 1202347"/>
                  <a:gd name="connsiteX5" fmla="*/ 519447 w 573851"/>
                  <a:gd name="connsiteY5" fmla="*/ 792449 h 1202347"/>
                  <a:gd name="connsiteX6" fmla="*/ 187847 w 573851"/>
                  <a:gd name="connsiteY6" fmla="*/ 868070 h 1202347"/>
                  <a:gd name="connsiteX7" fmla="*/ 213085 w 573851"/>
                  <a:gd name="connsiteY7" fmla="*/ 1005428 h 1202347"/>
                  <a:gd name="connsiteX8" fmla="*/ 143313 w 573851"/>
                  <a:gd name="connsiteY8" fmla="*/ 1201795 h 1202347"/>
                  <a:gd name="connsiteX9" fmla="*/ 85012 w 573851"/>
                  <a:gd name="connsiteY9" fmla="*/ 959560 h 1202347"/>
                  <a:gd name="connsiteX10" fmla="*/ 15256 w 573851"/>
                  <a:gd name="connsiteY10" fmla="*/ 723878 h 1202347"/>
                  <a:gd name="connsiteX11" fmla="*/ 287213 w 573851"/>
                  <a:gd name="connsiteY11" fmla="*/ 642082 h 1202347"/>
                  <a:gd name="connsiteX12" fmla="*/ 260312 w 573851"/>
                  <a:gd name="connsiteY12" fmla="*/ 568986 h 1202347"/>
                  <a:gd name="connsiteX13" fmla="*/ 251934 w 573851"/>
                  <a:gd name="connsiteY13" fmla="*/ 520458 h 1202347"/>
                  <a:gd name="connsiteX14" fmla="*/ 215245 w 573851"/>
                  <a:gd name="connsiteY14" fmla="*/ 496844 h 1202347"/>
                  <a:gd name="connsiteX15" fmla="*/ 114257 w 573851"/>
                  <a:gd name="connsiteY15" fmla="*/ 271616 h 1202347"/>
                  <a:gd name="connsiteX0" fmla="*/ 343312 w 573851"/>
                  <a:gd name="connsiteY0" fmla="*/ 0 h 1202715"/>
                  <a:gd name="connsiteX1" fmla="*/ 572367 w 573851"/>
                  <a:gd name="connsiteY1" fmla="*/ 271616 h 1202715"/>
                  <a:gd name="connsiteX2" fmla="*/ 533248 w 573851"/>
                  <a:gd name="connsiteY2" fmla="*/ 423479 h 1202715"/>
                  <a:gd name="connsiteX3" fmla="*/ 512023 w 573851"/>
                  <a:gd name="connsiteY3" fmla="*/ 453984 h 1202715"/>
                  <a:gd name="connsiteX4" fmla="*/ 527954 w 573851"/>
                  <a:gd name="connsiteY4" fmla="*/ 497271 h 1202715"/>
                  <a:gd name="connsiteX5" fmla="*/ 519447 w 573851"/>
                  <a:gd name="connsiteY5" fmla="*/ 792449 h 1202715"/>
                  <a:gd name="connsiteX6" fmla="*/ 187847 w 573851"/>
                  <a:gd name="connsiteY6" fmla="*/ 868070 h 1202715"/>
                  <a:gd name="connsiteX7" fmla="*/ 231644 w 573851"/>
                  <a:gd name="connsiteY7" fmla="*/ 1016144 h 1202715"/>
                  <a:gd name="connsiteX8" fmla="*/ 143313 w 573851"/>
                  <a:gd name="connsiteY8" fmla="*/ 1201795 h 1202715"/>
                  <a:gd name="connsiteX9" fmla="*/ 85012 w 573851"/>
                  <a:gd name="connsiteY9" fmla="*/ 959560 h 1202715"/>
                  <a:gd name="connsiteX10" fmla="*/ 15256 w 573851"/>
                  <a:gd name="connsiteY10" fmla="*/ 723878 h 1202715"/>
                  <a:gd name="connsiteX11" fmla="*/ 287213 w 573851"/>
                  <a:gd name="connsiteY11" fmla="*/ 642082 h 1202715"/>
                  <a:gd name="connsiteX12" fmla="*/ 260312 w 573851"/>
                  <a:gd name="connsiteY12" fmla="*/ 568986 h 1202715"/>
                  <a:gd name="connsiteX13" fmla="*/ 251934 w 573851"/>
                  <a:gd name="connsiteY13" fmla="*/ 520458 h 1202715"/>
                  <a:gd name="connsiteX14" fmla="*/ 215245 w 573851"/>
                  <a:gd name="connsiteY14" fmla="*/ 496844 h 1202715"/>
                  <a:gd name="connsiteX15" fmla="*/ 114257 w 573851"/>
                  <a:gd name="connsiteY15" fmla="*/ 271616 h 1202715"/>
                  <a:gd name="connsiteX0" fmla="*/ 343312 w 573851"/>
                  <a:gd name="connsiteY0" fmla="*/ 0 h 1202676"/>
                  <a:gd name="connsiteX1" fmla="*/ 572367 w 573851"/>
                  <a:gd name="connsiteY1" fmla="*/ 271616 h 1202676"/>
                  <a:gd name="connsiteX2" fmla="*/ 533248 w 573851"/>
                  <a:gd name="connsiteY2" fmla="*/ 423479 h 1202676"/>
                  <a:gd name="connsiteX3" fmla="*/ 512023 w 573851"/>
                  <a:gd name="connsiteY3" fmla="*/ 453984 h 1202676"/>
                  <a:gd name="connsiteX4" fmla="*/ 527954 w 573851"/>
                  <a:gd name="connsiteY4" fmla="*/ 497271 h 1202676"/>
                  <a:gd name="connsiteX5" fmla="*/ 519447 w 573851"/>
                  <a:gd name="connsiteY5" fmla="*/ 792449 h 1202676"/>
                  <a:gd name="connsiteX6" fmla="*/ 187847 w 573851"/>
                  <a:gd name="connsiteY6" fmla="*/ 868070 h 1202676"/>
                  <a:gd name="connsiteX7" fmla="*/ 231644 w 573851"/>
                  <a:gd name="connsiteY7" fmla="*/ 1016144 h 1202676"/>
                  <a:gd name="connsiteX8" fmla="*/ 143313 w 573851"/>
                  <a:gd name="connsiteY8" fmla="*/ 1201795 h 1202676"/>
                  <a:gd name="connsiteX9" fmla="*/ 85012 w 573851"/>
                  <a:gd name="connsiteY9" fmla="*/ 959560 h 1202676"/>
                  <a:gd name="connsiteX10" fmla="*/ 15256 w 573851"/>
                  <a:gd name="connsiteY10" fmla="*/ 723878 h 1202676"/>
                  <a:gd name="connsiteX11" fmla="*/ 287213 w 573851"/>
                  <a:gd name="connsiteY11" fmla="*/ 642082 h 1202676"/>
                  <a:gd name="connsiteX12" fmla="*/ 260312 w 573851"/>
                  <a:gd name="connsiteY12" fmla="*/ 568986 h 1202676"/>
                  <a:gd name="connsiteX13" fmla="*/ 251934 w 573851"/>
                  <a:gd name="connsiteY13" fmla="*/ 520458 h 1202676"/>
                  <a:gd name="connsiteX14" fmla="*/ 215245 w 573851"/>
                  <a:gd name="connsiteY14" fmla="*/ 496844 h 1202676"/>
                  <a:gd name="connsiteX15" fmla="*/ 114257 w 573851"/>
                  <a:gd name="connsiteY15" fmla="*/ 271616 h 1202676"/>
                  <a:gd name="connsiteX0" fmla="*/ 343312 w 581747"/>
                  <a:gd name="connsiteY0" fmla="*/ 0 h 1202676"/>
                  <a:gd name="connsiteX1" fmla="*/ 580320 w 581747"/>
                  <a:gd name="connsiteY1" fmla="*/ 210216 h 1202676"/>
                  <a:gd name="connsiteX2" fmla="*/ 533248 w 581747"/>
                  <a:gd name="connsiteY2" fmla="*/ 423479 h 1202676"/>
                  <a:gd name="connsiteX3" fmla="*/ 512023 w 581747"/>
                  <a:gd name="connsiteY3" fmla="*/ 453984 h 1202676"/>
                  <a:gd name="connsiteX4" fmla="*/ 527954 w 581747"/>
                  <a:gd name="connsiteY4" fmla="*/ 497271 h 1202676"/>
                  <a:gd name="connsiteX5" fmla="*/ 519447 w 581747"/>
                  <a:gd name="connsiteY5" fmla="*/ 792449 h 1202676"/>
                  <a:gd name="connsiteX6" fmla="*/ 187847 w 581747"/>
                  <a:gd name="connsiteY6" fmla="*/ 868070 h 1202676"/>
                  <a:gd name="connsiteX7" fmla="*/ 231644 w 581747"/>
                  <a:gd name="connsiteY7" fmla="*/ 1016144 h 1202676"/>
                  <a:gd name="connsiteX8" fmla="*/ 143313 w 581747"/>
                  <a:gd name="connsiteY8" fmla="*/ 1201795 h 1202676"/>
                  <a:gd name="connsiteX9" fmla="*/ 85012 w 581747"/>
                  <a:gd name="connsiteY9" fmla="*/ 959560 h 1202676"/>
                  <a:gd name="connsiteX10" fmla="*/ 15256 w 581747"/>
                  <a:gd name="connsiteY10" fmla="*/ 723878 h 1202676"/>
                  <a:gd name="connsiteX11" fmla="*/ 287213 w 581747"/>
                  <a:gd name="connsiteY11" fmla="*/ 642082 h 1202676"/>
                  <a:gd name="connsiteX12" fmla="*/ 260312 w 581747"/>
                  <a:gd name="connsiteY12" fmla="*/ 568986 h 1202676"/>
                  <a:gd name="connsiteX13" fmla="*/ 251934 w 581747"/>
                  <a:gd name="connsiteY13" fmla="*/ 520458 h 1202676"/>
                  <a:gd name="connsiteX14" fmla="*/ 215245 w 581747"/>
                  <a:gd name="connsiteY14" fmla="*/ 496844 h 1202676"/>
                  <a:gd name="connsiteX15" fmla="*/ 114257 w 581747"/>
                  <a:gd name="connsiteY15" fmla="*/ 271616 h 1202676"/>
                  <a:gd name="connsiteX0" fmla="*/ 343312 w 569698"/>
                  <a:gd name="connsiteY0" fmla="*/ 0 h 1202676"/>
                  <a:gd name="connsiteX1" fmla="*/ 568181 w 569698"/>
                  <a:gd name="connsiteY1" fmla="*/ 216955 h 1202676"/>
                  <a:gd name="connsiteX2" fmla="*/ 533248 w 569698"/>
                  <a:gd name="connsiteY2" fmla="*/ 423479 h 1202676"/>
                  <a:gd name="connsiteX3" fmla="*/ 512023 w 569698"/>
                  <a:gd name="connsiteY3" fmla="*/ 453984 h 1202676"/>
                  <a:gd name="connsiteX4" fmla="*/ 527954 w 569698"/>
                  <a:gd name="connsiteY4" fmla="*/ 497271 h 1202676"/>
                  <a:gd name="connsiteX5" fmla="*/ 519447 w 569698"/>
                  <a:gd name="connsiteY5" fmla="*/ 792449 h 1202676"/>
                  <a:gd name="connsiteX6" fmla="*/ 187847 w 569698"/>
                  <a:gd name="connsiteY6" fmla="*/ 868070 h 1202676"/>
                  <a:gd name="connsiteX7" fmla="*/ 231644 w 569698"/>
                  <a:gd name="connsiteY7" fmla="*/ 1016144 h 1202676"/>
                  <a:gd name="connsiteX8" fmla="*/ 143313 w 569698"/>
                  <a:gd name="connsiteY8" fmla="*/ 1201795 h 1202676"/>
                  <a:gd name="connsiteX9" fmla="*/ 85012 w 569698"/>
                  <a:gd name="connsiteY9" fmla="*/ 959560 h 1202676"/>
                  <a:gd name="connsiteX10" fmla="*/ 15256 w 569698"/>
                  <a:gd name="connsiteY10" fmla="*/ 723878 h 1202676"/>
                  <a:gd name="connsiteX11" fmla="*/ 287213 w 569698"/>
                  <a:gd name="connsiteY11" fmla="*/ 642082 h 1202676"/>
                  <a:gd name="connsiteX12" fmla="*/ 260312 w 569698"/>
                  <a:gd name="connsiteY12" fmla="*/ 568986 h 1202676"/>
                  <a:gd name="connsiteX13" fmla="*/ 251934 w 569698"/>
                  <a:gd name="connsiteY13" fmla="*/ 520458 h 1202676"/>
                  <a:gd name="connsiteX14" fmla="*/ 215245 w 569698"/>
                  <a:gd name="connsiteY14" fmla="*/ 496844 h 1202676"/>
                  <a:gd name="connsiteX15" fmla="*/ 114257 w 569698"/>
                  <a:gd name="connsiteY15" fmla="*/ 271616 h 1202676"/>
                  <a:gd name="connsiteX0" fmla="*/ 343312 w 580978"/>
                  <a:gd name="connsiteY0" fmla="*/ 0 h 1202676"/>
                  <a:gd name="connsiteX1" fmla="*/ 568181 w 580978"/>
                  <a:gd name="connsiteY1" fmla="*/ 216955 h 1202676"/>
                  <a:gd name="connsiteX2" fmla="*/ 533248 w 580978"/>
                  <a:gd name="connsiteY2" fmla="*/ 423479 h 1202676"/>
                  <a:gd name="connsiteX3" fmla="*/ 512023 w 580978"/>
                  <a:gd name="connsiteY3" fmla="*/ 453984 h 1202676"/>
                  <a:gd name="connsiteX4" fmla="*/ 527954 w 580978"/>
                  <a:gd name="connsiteY4" fmla="*/ 497271 h 1202676"/>
                  <a:gd name="connsiteX5" fmla="*/ 519447 w 580978"/>
                  <a:gd name="connsiteY5" fmla="*/ 792449 h 1202676"/>
                  <a:gd name="connsiteX6" fmla="*/ 187847 w 580978"/>
                  <a:gd name="connsiteY6" fmla="*/ 868070 h 1202676"/>
                  <a:gd name="connsiteX7" fmla="*/ 231644 w 580978"/>
                  <a:gd name="connsiteY7" fmla="*/ 1016144 h 1202676"/>
                  <a:gd name="connsiteX8" fmla="*/ 143313 w 580978"/>
                  <a:gd name="connsiteY8" fmla="*/ 1201795 h 1202676"/>
                  <a:gd name="connsiteX9" fmla="*/ 85012 w 580978"/>
                  <a:gd name="connsiteY9" fmla="*/ 959560 h 1202676"/>
                  <a:gd name="connsiteX10" fmla="*/ 15256 w 580978"/>
                  <a:gd name="connsiteY10" fmla="*/ 723878 h 1202676"/>
                  <a:gd name="connsiteX11" fmla="*/ 287213 w 580978"/>
                  <a:gd name="connsiteY11" fmla="*/ 642082 h 1202676"/>
                  <a:gd name="connsiteX12" fmla="*/ 260312 w 580978"/>
                  <a:gd name="connsiteY12" fmla="*/ 568986 h 1202676"/>
                  <a:gd name="connsiteX13" fmla="*/ 251934 w 580978"/>
                  <a:gd name="connsiteY13" fmla="*/ 520458 h 1202676"/>
                  <a:gd name="connsiteX14" fmla="*/ 215245 w 580978"/>
                  <a:gd name="connsiteY14" fmla="*/ 496844 h 1202676"/>
                  <a:gd name="connsiteX15" fmla="*/ 114257 w 580978"/>
                  <a:gd name="connsiteY15" fmla="*/ 271616 h 1202676"/>
                  <a:gd name="connsiteX0" fmla="*/ 343312 w 575535"/>
                  <a:gd name="connsiteY0" fmla="*/ 0 h 1202676"/>
                  <a:gd name="connsiteX1" fmla="*/ 568181 w 575535"/>
                  <a:gd name="connsiteY1" fmla="*/ 216955 h 1202676"/>
                  <a:gd name="connsiteX2" fmla="*/ 533248 w 575535"/>
                  <a:gd name="connsiteY2" fmla="*/ 423479 h 1202676"/>
                  <a:gd name="connsiteX3" fmla="*/ 512023 w 575535"/>
                  <a:gd name="connsiteY3" fmla="*/ 453984 h 1202676"/>
                  <a:gd name="connsiteX4" fmla="*/ 527954 w 575535"/>
                  <a:gd name="connsiteY4" fmla="*/ 497271 h 1202676"/>
                  <a:gd name="connsiteX5" fmla="*/ 519447 w 575535"/>
                  <a:gd name="connsiteY5" fmla="*/ 792449 h 1202676"/>
                  <a:gd name="connsiteX6" fmla="*/ 187847 w 575535"/>
                  <a:gd name="connsiteY6" fmla="*/ 868070 h 1202676"/>
                  <a:gd name="connsiteX7" fmla="*/ 231644 w 575535"/>
                  <a:gd name="connsiteY7" fmla="*/ 1016144 h 1202676"/>
                  <a:gd name="connsiteX8" fmla="*/ 143313 w 575535"/>
                  <a:gd name="connsiteY8" fmla="*/ 1201795 h 1202676"/>
                  <a:gd name="connsiteX9" fmla="*/ 85012 w 575535"/>
                  <a:gd name="connsiteY9" fmla="*/ 959560 h 1202676"/>
                  <a:gd name="connsiteX10" fmla="*/ 15256 w 575535"/>
                  <a:gd name="connsiteY10" fmla="*/ 723878 h 1202676"/>
                  <a:gd name="connsiteX11" fmla="*/ 287213 w 575535"/>
                  <a:gd name="connsiteY11" fmla="*/ 642082 h 1202676"/>
                  <a:gd name="connsiteX12" fmla="*/ 260312 w 575535"/>
                  <a:gd name="connsiteY12" fmla="*/ 568986 h 1202676"/>
                  <a:gd name="connsiteX13" fmla="*/ 251934 w 575535"/>
                  <a:gd name="connsiteY13" fmla="*/ 520458 h 1202676"/>
                  <a:gd name="connsiteX14" fmla="*/ 215245 w 575535"/>
                  <a:gd name="connsiteY14" fmla="*/ 496844 h 1202676"/>
                  <a:gd name="connsiteX15" fmla="*/ 114257 w 575535"/>
                  <a:gd name="connsiteY15" fmla="*/ 271616 h 1202676"/>
                  <a:gd name="connsiteX0" fmla="*/ 338959 w 571182"/>
                  <a:gd name="connsiteY0" fmla="*/ 0 h 1202676"/>
                  <a:gd name="connsiteX1" fmla="*/ 563828 w 571182"/>
                  <a:gd name="connsiteY1" fmla="*/ 216955 h 1202676"/>
                  <a:gd name="connsiteX2" fmla="*/ 528895 w 571182"/>
                  <a:gd name="connsiteY2" fmla="*/ 423479 h 1202676"/>
                  <a:gd name="connsiteX3" fmla="*/ 507670 w 571182"/>
                  <a:gd name="connsiteY3" fmla="*/ 453984 h 1202676"/>
                  <a:gd name="connsiteX4" fmla="*/ 523601 w 571182"/>
                  <a:gd name="connsiteY4" fmla="*/ 497271 h 1202676"/>
                  <a:gd name="connsiteX5" fmla="*/ 515094 w 571182"/>
                  <a:gd name="connsiteY5" fmla="*/ 792449 h 1202676"/>
                  <a:gd name="connsiteX6" fmla="*/ 183494 w 571182"/>
                  <a:gd name="connsiteY6" fmla="*/ 868070 h 1202676"/>
                  <a:gd name="connsiteX7" fmla="*/ 227291 w 571182"/>
                  <a:gd name="connsiteY7" fmla="*/ 1016144 h 1202676"/>
                  <a:gd name="connsiteX8" fmla="*/ 138960 w 571182"/>
                  <a:gd name="connsiteY8" fmla="*/ 1201795 h 1202676"/>
                  <a:gd name="connsiteX9" fmla="*/ 80659 w 571182"/>
                  <a:gd name="connsiteY9" fmla="*/ 959560 h 1202676"/>
                  <a:gd name="connsiteX10" fmla="*/ 10903 w 571182"/>
                  <a:gd name="connsiteY10" fmla="*/ 723878 h 1202676"/>
                  <a:gd name="connsiteX11" fmla="*/ 311326 w 571182"/>
                  <a:gd name="connsiteY11" fmla="*/ 683266 h 1202676"/>
                  <a:gd name="connsiteX12" fmla="*/ 255959 w 571182"/>
                  <a:gd name="connsiteY12" fmla="*/ 568986 h 1202676"/>
                  <a:gd name="connsiteX13" fmla="*/ 247581 w 571182"/>
                  <a:gd name="connsiteY13" fmla="*/ 520458 h 1202676"/>
                  <a:gd name="connsiteX14" fmla="*/ 210892 w 571182"/>
                  <a:gd name="connsiteY14" fmla="*/ 496844 h 1202676"/>
                  <a:gd name="connsiteX15" fmla="*/ 109904 w 571182"/>
                  <a:gd name="connsiteY15" fmla="*/ 271616 h 1202676"/>
                  <a:gd name="connsiteX0" fmla="*/ 338959 w 571182"/>
                  <a:gd name="connsiteY0" fmla="*/ 0 h 1202676"/>
                  <a:gd name="connsiteX1" fmla="*/ 563828 w 571182"/>
                  <a:gd name="connsiteY1" fmla="*/ 216955 h 1202676"/>
                  <a:gd name="connsiteX2" fmla="*/ 528895 w 571182"/>
                  <a:gd name="connsiteY2" fmla="*/ 423479 h 1202676"/>
                  <a:gd name="connsiteX3" fmla="*/ 507670 w 571182"/>
                  <a:gd name="connsiteY3" fmla="*/ 453984 h 1202676"/>
                  <a:gd name="connsiteX4" fmla="*/ 523601 w 571182"/>
                  <a:gd name="connsiteY4" fmla="*/ 497271 h 1202676"/>
                  <a:gd name="connsiteX5" fmla="*/ 515094 w 571182"/>
                  <a:gd name="connsiteY5" fmla="*/ 792449 h 1202676"/>
                  <a:gd name="connsiteX6" fmla="*/ 183494 w 571182"/>
                  <a:gd name="connsiteY6" fmla="*/ 868070 h 1202676"/>
                  <a:gd name="connsiteX7" fmla="*/ 227291 w 571182"/>
                  <a:gd name="connsiteY7" fmla="*/ 1016144 h 1202676"/>
                  <a:gd name="connsiteX8" fmla="*/ 138960 w 571182"/>
                  <a:gd name="connsiteY8" fmla="*/ 1201795 h 1202676"/>
                  <a:gd name="connsiteX9" fmla="*/ 80659 w 571182"/>
                  <a:gd name="connsiteY9" fmla="*/ 959560 h 1202676"/>
                  <a:gd name="connsiteX10" fmla="*/ 10903 w 571182"/>
                  <a:gd name="connsiteY10" fmla="*/ 723878 h 1202676"/>
                  <a:gd name="connsiteX11" fmla="*/ 311326 w 571182"/>
                  <a:gd name="connsiteY11" fmla="*/ 683266 h 1202676"/>
                  <a:gd name="connsiteX12" fmla="*/ 255959 w 571182"/>
                  <a:gd name="connsiteY12" fmla="*/ 568986 h 1202676"/>
                  <a:gd name="connsiteX13" fmla="*/ 247581 w 571182"/>
                  <a:gd name="connsiteY13" fmla="*/ 520458 h 1202676"/>
                  <a:gd name="connsiteX14" fmla="*/ 210892 w 571182"/>
                  <a:gd name="connsiteY14" fmla="*/ 496844 h 1202676"/>
                  <a:gd name="connsiteX15" fmla="*/ 109904 w 571182"/>
                  <a:gd name="connsiteY15" fmla="*/ 271616 h 120267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71182" h="1202676">
                    <a:moveTo>
                      <a:pt x="338959" y="0"/>
                    </a:moveTo>
                    <a:cubicBezTo>
                      <a:pt x="406714" y="26232"/>
                      <a:pt x="541759" y="114697"/>
                      <a:pt x="563828" y="216955"/>
                    </a:cubicBezTo>
                    <a:cubicBezTo>
                      <a:pt x="585897" y="319213"/>
                      <a:pt x="553593" y="380129"/>
                      <a:pt x="528895" y="423479"/>
                    </a:cubicBezTo>
                    <a:lnTo>
                      <a:pt x="507670" y="453984"/>
                    </a:lnTo>
                    <a:lnTo>
                      <a:pt x="523601" y="497271"/>
                    </a:lnTo>
                    <a:cubicBezTo>
                      <a:pt x="556519" y="620121"/>
                      <a:pt x="551061" y="734556"/>
                      <a:pt x="515094" y="792449"/>
                    </a:cubicBezTo>
                    <a:cubicBezTo>
                      <a:pt x="434990" y="906719"/>
                      <a:pt x="232276" y="846839"/>
                      <a:pt x="183494" y="868070"/>
                    </a:cubicBezTo>
                    <a:lnTo>
                      <a:pt x="227291" y="1016144"/>
                    </a:lnTo>
                    <a:cubicBezTo>
                      <a:pt x="262653" y="1148118"/>
                      <a:pt x="177282" y="1210993"/>
                      <a:pt x="138960" y="1201795"/>
                    </a:cubicBezTo>
                    <a:cubicBezTo>
                      <a:pt x="100638" y="1192597"/>
                      <a:pt x="116021" y="1091534"/>
                      <a:pt x="80659" y="959560"/>
                    </a:cubicBezTo>
                    <a:cubicBezTo>
                      <a:pt x="45297" y="827586"/>
                      <a:pt x="-27541" y="769927"/>
                      <a:pt x="10903" y="723878"/>
                    </a:cubicBezTo>
                    <a:cubicBezTo>
                      <a:pt x="49347" y="677829"/>
                      <a:pt x="207406" y="771611"/>
                      <a:pt x="311326" y="683266"/>
                    </a:cubicBezTo>
                    <a:lnTo>
                      <a:pt x="255959" y="568986"/>
                    </a:lnTo>
                    <a:lnTo>
                      <a:pt x="247581" y="520458"/>
                    </a:lnTo>
                    <a:lnTo>
                      <a:pt x="210892" y="496844"/>
                    </a:lnTo>
                    <a:cubicBezTo>
                      <a:pt x="149963" y="448033"/>
                      <a:pt x="109904" y="365372"/>
                      <a:pt x="109904" y="271616"/>
                    </a:cubicBezTo>
                  </a:path>
                </a:pathLst>
              </a:custGeom>
              <a:solidFill>
                <a:srgbClr val="FFCCCC"/>
              </a:solidFill>
              <a:ln w="3175" cap="rnd">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57" name="フリーフォーム: 図形 56">
                <a:extLst>
                  <a:ext uri="{FF2B5EF4-FFF2-40B4-BE49-F238E27FC236}">
                    <a16:creationId xmlns:a16="http://schemas.microsoft.com/office/drawing/2014/main" id="{B50A9B9C-703E-6B04-1183-B30240A64C56}"/>
                  </a:ext>
                </a:extLst>
              </p:cNvPr>
              <p:cNvSpPr/>
              <p:nvPr/>
            </p:nvSpPr>
            <p:spPr bwMode="auto">
              <a:xfrm rot="318505">
                <a:off x="5348601" y="1940182"/>
                <a:ext cx="389691" cy="883122"/>
              </a:xfrm>
              <a:custGeom>
                <a:avLst/>
                <a:gdLst>
                  <a:gd name="connsiteX0" fmla="*/ 267023 w 389691"/>
                  <a:gd name="connsiteY0" fmla="*/ 0 h 1046302"/>
                  <a:gd name="connsiteX1" fmla="*/ 314819 w 389691"/>
                  <a:gd name="connsiteY1" fmla="*/ 34887 h 1046302"/>
                  <a:gd name="connsiteX2" fmla="*/ 316907 w 389691"/>
                  <a:gd name="connsiteY2" fmla="*/ 46275 h 1046302"/>
                  <a:gd name="connsiteX3" fmla="*/ 317626 w 389691"/>
                  <a:gd name="connsiteY3" fmla="*/ 45741 h 1046302"/>
                  <a:gd name="connsiteX4" fmla="*/ 337818 w 389691"/>
                  <a:gd name="connsiteY4" fmla="*/ 41253 h 1046302"/>
                  <a:gd name="connsiteX5" fmla="*/ 389691 w 389691"/>
                  <a:gd name="connsiteY5" fmla="*/ 98374 h 1046302"/>
                  <a:gd name="connsiteX6" fmla="*/ 358009 w 389691"/>
                  <a:gd name="connsiteY6" fmla="*/ 151006 h 1046302"/>
                  <a:gd name="connsiteX7" fmla="*/ 355990 w 389691"/>
                  <a:gd name="connsiteY7" fmla="*/ 151454 h 1046302"/>
                  <a:gd name="connsiteX8" fmla="*/ 359757 w 389691"/>
                  <a:gd name="connsiteY8" fmla="*/ 180339 h 1046302"/>
                  <a:gd name="connsiteX9" fmla="*/ 351939 w 389691"/>
                  <a:gd name="connsiteY9" fmla="*/ 225231 h 1046302"/>
                  <a:gd name="connsiteX10" fmla="*/ 331378 w 389691"/>
                  <a:gd name="connsiteY10" fmla="*/ 260586 h 1046302"/>
                  <a:gd name="connsiteX11" fmla="*/ 339065 w 389691"/>
                  <a:gd name="connsiteY11" fmla="*/ 276582 h 1046302"/>
                  <a:gd name="connsiteX12" fmla="*/ 367612 w 389691"/>
                  <a:gd name="connsiteY12" fmla="*/ 489286 h 1046302"/>
                  <a:gd name="connsiteX13" fmla="*/ 339065 w 389691"/>
                  <a:gd name="connsiteY13" fmla="*/ 701989 h 1046302"/>
                  <a:gd name="connsiteX14" fmla="*/ 326324 w 389691"/>
                  <a:gd name="connsiteY14" fmla="*/ 728502 h 1046302"/>
                  <a:gd name="connsiteX15" fmla="*/ 298289 w 389691"/>
                  <a:gd name="connsiteY15" fmla="*/ 811620 h 1046302"/>
                  <a:gd name="connsiteX16" fmla="*/ 244619 w 389691"/>
                  <a:gd name="connsiteY16" fmla="*/ 915965 h 1046302"/>
                  <a:gd name="connsiteX17" fmla="*/ 177814 w 389691"/>
                  <a:gd name="connsiteY17" fmla="*/ 1012429 h 1046302"/>
                  <a:gd name="connsiteX18" fmla="*/ 145911 w 389691"/>
                  <a:gd name="connsiteY18" fmla="*/ 1046302 h 1046302"/>
                  <a:gd name="connsiteX19" fmla="*/ 110198 w 389691"/>
                  <a:gd name="connsiteY19" fmla="*/ 949801 h 1046302"/>
                  <a:gd name="connsiteX20" fmla="*/ 0 w 389691"/>
                  <a:gd name="connsiteY20" fmla="*/ 990583 h 1046302"/>
                  <a:gd name="connsiteX21" fmla="*/ 23798 w 389691"/>
                  <a:gd name="connsiteY21" fmla="*/ 920027 h 1046302"/>
                  <a:gd name="connsiteX22" fmla="*/ 77468 w 389691"/>
                  <a:gd name="connsiteY22" fmla="*/ 815682 h 1046302"/>
                  <a:gd name="connsiteX23" fmla="*/ 144273 w 389691"/>
                  <a:gd name="connsiteY23" fmla="*/ 719218 h 1046302"/>
                  <a:gd name="connsiteX24" fmla="*/ 193563 w 389691"/>
                  <a:gd name="connsiteY24" fmla="*/ 666884 h 1046302"/>
                  <a:gd name="connsiteX25" fmla="*/ 180345 w 389691"/>
                  <a:gd name="connsiteY25" fmla="*/ 606374 h 1046302"/>
                  <a:gd name="connsiteX26" fmla="*/ 172686 w 389691"/>
                  <a:gd name="connsiteY26" fmla="*/ 489286 h 1046302"/>
                  <a:gd name="connsiteX27" fmla="*/ 201232 w 389691"/>
                  <a:gd name="connsiteY27" fmla="*/ 276582 h 1046302"/>
                  <a:gd name="connsiteX28" fmla="*/ 203279 w 389691"/>
                  <a:gd name="connsiteY28" fmla="*/ 272322 h 1046302"/>
                  <a:gd name="connsiteX29" fmla="*/ 189934 w 389691"/>
                  <a:gd name="connsiteY29" fmla="*/ 261891 h 1046302"/>
                  <a:gd name="connsiteX30" fmla="*/ 160796 w 389691"/>
                  <a:gd name="connsiteY30" fmla="*/ 180339 h 1046302"/>
                  <a:gd name="connsiteX31" fmla="*/ 168614 w 389691"/>
                  <a:gd name="connsiteY31" fmla="*/ 135446 h 1046302"/>
                  <a:gd name="connsiteX32" fmla="*/ 178978 w 389691"/>
                  <a:gd name="connsiteY32" fmla="*/ 117625 h 1046302"/>
                  <a:gd name="connsiteX33" fmla="*/ 176437 w 389691"/>
                  <a:gd name="connsiteY33" fmla="*/ 103766 h 1046302"/>
                  <a:gd name="connsiteX34" fmla="*/ 191630 w 389691"/>
                  <a:gd name="connsiteY34" fmla="*/ 63376 h 1046302"/>
                  <a:gd name="connsiteX35" fmla="*/ 216045 w 389691"/>
                  <a:gd name="connsiteY35" fmla="*/ 52239 h 1046302"/>
                  <a:gd name="connsiteX36" fmla="*/ 219226 w 389691"/>
                  <a:gd name="connsiteY36" fmla="*/ 34887 h 1046302"/>
                  <a:gd name="connsiteX37" fmla="*/ 267023 w 389691"/>
                  <a:gd name="connsiteY37" fmla="*/ 0 h 1046302"/>
                  <a:gd name="connsiteX0" fmla="*/ 110198 w 389691"/>
                  <a:gd name="connsiteY0" fmla="*/ 949801 h 1046302"/>
                  <a:gd name="connsiteX1" fmla="*/ 0 w 389691"/>
                  <a:gd name="connsiteY1" fmla="*/ 990583 h 1046302"/>
                  <a:gd name="connsiteX2" fmla="*/ 23798 w 389691"/>
                  <a:gd name="connsiteY2" fmla="*/ 920027 h 1046302"/>
                  <a:gd name="connsiteX3" fmla="*/ 77468 w 389691"/>
                  <a:gd name="connsiteY3" fmla="*/ 815682 h 1046302"/>
                  <a:gd name="connsiteX4" fmla="*/ 144273 w 389691"/>
                  <a:gd name="connsiteY4" fmla="*/ 719218 h 1046302"/>
                  <a:gd name="connsiteX5" fmla="*/ 193563 w 389691"/>
                  <a:gd name="connsiteY5" fmla="*/ 666884 h 1046302"/>
                  <a:gd name="connsiteX6" fmla="*/ 180345 w 389691"/>
                  <a:gd name="connsiteY6" fmla="*/ 606374 h 1046302"/>
                  <a:gd name="connsiteX7" fmla="*/ 172686 w 389691"/>
                  <a:gd name="connsiteY7" fmla="*/ 489286 h 1046302"/>
                  <a:gd name="connsiteX8" fmla="*/ 201232 w 389691"/>
                  <a:gd name="connsiteY8" fmla="*/ 276582 h 1046302"/>
                  <a:gd name="connsiteX9" fmla="*/ 203279 w 389691"/>
                  <a:gd name="connsiteY9" fmla="*/ 272322 h 1046302"/>
                  <a:gd name="connsiteX10" fmla="*/ 189934 w 389691"/>
                  <a:gd name="connsiteY10" fmla="*/ 261891 h 1046302"/>
                  <a:gd name="connsiteX11" fmla="*/ 160796 w 389691"/>
                  <a:gd name="connsiteY11" fmla="*/ 180339 h 1046302"/>
                  <a:gd name="connsiteX12" fmla="*/ 168614 w 389691"/>
                  <a:gd name="connsiteY12" fmla="*/ 135446 h 1046302"/>
                  <a:gd name="connsiteX13" fmla="*/ 178978 w 389691"/>
                  <a:gd name="connsiteY13" fmla="*/ 117625 h 1046302"/>
                  <a:gd name="connsiteX14" fmla="*/ 176437 w 389691"/>
                  <a:gd name="connsiteY14" fmla="*/ 103766 h 1046302"/>
                  <a:gd name="connsiteX15" fmla="*/ 191630 w 389691"/>
                  <a:gd name="connsiteY15" fmla="*/ 63376 h 1046302"/>
                  <a:gd name="connsiteX16" fmla="*/ 216045 w 389691"/>
                  <a:gd name="connsiteY16" fmla="*/ 52239 h 1046302"/>
                  <a:gd name="connsiteX17" fmla="*/ 219226 w 389691"/>
                  <a:gd name="connsiteY17" fmla="*/ 34887 h 1046302"/>
                  <a:gd name="connsiteX18" fmla="*/ 267023 w 389691"/>
                  <a:gd name="connsiteY18" fmla="*/ 0 h 1046302"/>
                  <a:gd name="connsiteX19" fmla="*/ 314819 w 389691"/>
                  <a:gd name="connsiteY19" fmla="*/ 34887 h 1046302"/>
                  <a:gd name="connsiteX20" fmla="*/ 316907 w 389691"/>
                  <a:gd name="connsiteY20" fmla="*/ 46275 h 1046302"/>
                  <a:gd name="connsiteX21" fmla="*/ 317626 w 389691"/>
                  <a:gd name="connsiteY21" fmla="*/ 45741 h 1046302"/>
                  <a:gd name="connsiteX22" fmla="*/ 337818 w 389691"/>
                  <a:gd name="connsiteY22" fmla="*/ 41253 h 1046302"/>
                  <a:gd name="connsiteX23" fmla="*/ 389691 w 389691"/>
                  <a:gd name="connsiteY23" fmla="*/ 98374 h 1046302"/>
                  <a:gd name="connsiteX24" fmla="*/ 358009 w 389691"/>
                  <a:gd name="connsiteY24" fmla="*/ 151006 h 1046302"/>
                  <a:gd name="connsiteX25" fmla="*/ 355990 w 389691"/>
                  <a:gd name="connsiteY25" fmla="*/ 151454 h 1046302"/>
                  <a:gd name="connsiteX26" fmla="*/ 359757 w 389691"/>
                  <a:gd name="connsiteY26" fmla="*/ 180339 h 1046302"/>
                  <a:gd name="connsiteX27" fmla="*/ 351939 w 389691"/>
                  <a:gd name="connsiteY27" fmla="*/ 225231 h 1046302"/>
                  <a:gd name="connsiteX28" fmla="*/ 331378 w 389691"/>
                  <a:gd name="connsiteY28" fmla="*/ 260586 h 1046302"/>
                  <a:gd name="connsiteX29" fmla="*/ 339065 w 389691"/>
                  <a:gd name="connsiteY29" fmla="*/ 276582 h 1046302"/>
                  <a:gd name="connsiteX30" fmla="*/ 367612 w 389691"/>
                  <a:gd name="connsiteY30" fmla="*/ 489286 h 1046302"/>
                  <a:gd name="connsiteX31" fmla="*/ 339065 w 389691"/>
                  <a:gd name="connsiteY31" fmla="*/ 701989 h 1046302"/>
                  <a:gd name="connsiteX32" fmla="*/ 326324 w 389691"/>
                  <a:gd name="connsiteY32" fmla="*/ 728502 h 1046302"/>
                  <a:gd name="connsiteX33" fmla="*/ 298289 w 389691"/>
                  <a:gd name="connsiteY33" fmla="*/ 811620 h 1046302"/>
                  <a:gd name="connsiteX34" fmla="*/ 244619 w 389691"/>
                  <a:gd name="connsiteY34" fmla="*/ 915965 h 1046302"/>
                  <a:gd name="connsiteX35" fmla="*/ 177814 w 389691"/>
                  <a:gd name="connsiteY35" fmla="*/ 1012429 h 1046302"/>
                  <a:gd name="connsiteX36" fmla="*/ 145911 w 389691"/>
                  <a:gd name="connsiteY36" fmla="*/ 1046302 h 1046302"/>
                  <a:gd name="connsiteX37" fmla="*/ 201638 w 389691"/>
                  <a:gd name="connsiteY37" fmla="*/ 1041241 h 1046302"/>
                  <a:gd name="connsiteX0" fmla="*/ 0 w 389691"/>
                  <a:gd name="connsiteY0" fmla="*/ 990583 h 1046302"/>
                  <a:gd name="connsiteX1" fmla="*/ 23798 w 389691"/>
                  <a:gd name="connsiteY1" fmla="*/ 920027 h 1046302"/>
                  <a:gd name="connsiteX2" fmla="*/ 77468 w 389691"/>
                  <a:gd name="connsiteY2" fmla="*/ 815682 h 1046302"/>
                  <a:gd name="connsiteX3" fmla="*/ 144273 w 389691"/>
                  <a:gd name="connsiteY3" fmla="*/ 719218 h 1046302"/>
                  <a:gd name="connsiteX4" fmla="*/ 193563 w 389691"/>
                  <a:gd name="connsiteY4" fmla="*/ 666884 h 1046302"/>
                  <a:gd name="connsiteX5" fmla="*/ 180345 w 389691"/>
                  <a:gd name="connsiteY5" fmla="*/ 606374 h 1046302"/>
                  <a:gd name="connsiteX6" fmla="*/ 172686 w 389691"/>
                  <a:gd name="connsiteY6" fmla="*/ 489286 h 1046302"/>
                  <a:gd name="connsiteX7" fmla="*/ 201232 w 389691"/>
                  <a:gd name="connsiteY7" fmla="*/ 276582 h 1046302"/>
                  <a:gd name="connsiteX8" fmla="*/ 203279 w 389691"/>
                  <a:gd name="connsiteY8" fmla="*/ 272322 h 1046302"/>
                  <a:gd name="connsiteX9" fmla="*/ 189934 w 389691"/>
                  <a:gd name="connsiteY9" fmla="*/ 261891 h 1046302"/>
                  <a:gd name="connsiteX10" fmla="*/ 160796 w 389691"/>
                  <a:gd name="connsiteY10" fmla="*/ 180339 h 1046302"/>
                  <a:gd name="connsiteX11" fmla="*/ 168614 w 389691"/>
                  <a:gd name="connsiteY11" fmla="*/ 135446 h 1046302"/>
                  <a:gd name="connsiteX12" fmla="*/ 178978 w 389691"/>
                  <a:gd name="connsiteY12" fmla="*/ 117625 h 1046302"/>
                  <a:gd name="connsiteX13" fmla="*/ 176437 w 389691"/>
                  <a:gd name="connsiteY13" fmla="*/ 103766 h 1046302"/>
                  <a:gd name="connsiteX14" fmla="*/ 191630 w 389691"/>
                  <a:gd name="connsiteY14" fmla="*/ 63376 h 1046302"/>
                  <a:gd name="connsiteX15" fmla="*/ 216045 w 389691"/>
                  <a:gd name="connsiteY15" fmla="*/ 52239 h 1046302"/>
                  <a:gd name="connsiteX16" fmla="*/ 219226 w 389691"/>
                  <a:gd name="connsiteY16" fmla="*/ 34887 h 1046302"/>
                  <a:gd name="connsiteX17" fmla="*/ 267023 w 389691"/>
                  <a:gd name="connsiteY17" fmla="*/ 0 h 1046302"/>
                  <a:gd name="connsiteX18" fmla="*/ 314819 w 389691"/>
                  <a:gd name="connsiteY18" fmla="*/ 34887 h 1046302"/>
                  <a:gd name="connsiteX19" fmla="*/ 316907 w 389691"/>
                  <a:gd name="connsiteY19" fmla="*/ 46275 h 1046302"/>
                  <a:gd name="connsiteX20" fmla="*/ 317626 w 389691"/>
                  <a:gd name="connsiteY20" fmla="*/ 45741 h 1046302"/>
                  <a:gd name="connsiteX21" fmla="*/ 337818 w 389691"/>
                  <a:gd name="connsiteY21" fmla="*/ 41253 h 1046302"/>
                  <a:gd name="connsiteX22" fmla="*/ 389691 w 389691"/>
                  <a:gd name="connsiteY22" fmla="*/ 98374 h 1046302"/>
                  <a:gd name="connsiteX23" fmla="*/ 358009 w 389691"/>
                  <a:gd name="connsiteY23" fmla="*/ 151006 h 1046302"/>
                  <a:gd name="connsiteX24" fmla="*/ 355990 w 389691"/>
                  <a:gd name="connsiteY24" fmla="*/ 151454 h 1046302"/>
                  <a:gd name="connsiteX25" fmla="*/ 359757 w 389691"/>
                  <a:gd name="connsiteY25" fmla="*/ 180339 h 1046302"/>
                  <a:gd name="connsiteX26" fmla="*/ 351939 w 389691"/>
                  <a:gd name="connsiteY26" fmla="*/ 225231 h 1046302"/>
                  <a:gd name="connsiteX27" fmla="*/ 331378 w 389691"/>
                  <a:gd name="connsiteY27" fmla="*/ 260586 h 1046302"/>
                  <a:gd name="connsiteX28" fmla="*/ 339065 w 389691"/>
                  <a:gd name="connsiteY28" fmla="*/ 276582 h 1046302"/>
                  <a:gd name="connsiteX29" fmla="*/ 367612 w 389691"/>
                  <a:gd name="connsiteY29" fmla="*/ 489286 h 1046302"/>
                  <a:gd name="connsiteX30" fmla="*/ 339065 w 389691"/>
                  <a:gd name="connsiteY30" fmla="*/ 701989 h 1046302"/>
                  <a:gd name="connsiteX31" fmla="*/ 326324 w 389691"/>
                  <a:gd name="connsiteY31" fmla="*/ 728502 h 1046302"/>
                  <a:gd name="connsiteX32" fmla="*/ 298289 w 389691"/>
                  <a:gd name="connsiteY32" fmla="*/ 811620 h 1046302"/>
                  <a:gd name="connsiteX33" fmla="*/ 244619 w 389691"/>
                  <a:gd name="connsiteY33" fmla="*/ 915965 h 1046302"/>
                  <a:gd name="connsiteX34" fmla="*/ 177814 w 389691"/>
                  <a:gd name="connsiteY34" fmla="*/ 1012429 h 1046302"/>
                  <a:gd name="connsiteX35" fmla="*/ 145911 w 389691"/>
                  <a:gd name="connsiteY35" fmla="*/ 1046302 h 1046302"/>
                  <a:gd name="connsiteX36" fmla="*/ 201638 w 389691"/>
                  <a:gd name="connsiteY36" fmla="*/ 1041241 h 1046302"/>
                  <a:gd name="connsiteX0" fmla="*/ 0 w 389691"/>
                  <a:gd name="connsiteY0" fmla="*/ 990583 h 1046302"/>
                  <a:gd name="connsiteX1" fmla="*/ 23798 w 389691"/>
                  <a:gd name="connsiteY1" fmla="*/ 920027 h 1046302"/>
                  <a:gd name="connsiteX2" fmla="*/ 77468 w 389691"/>
                  <a:gd name="connsiteY2" fmla="*/ 815682 h 1046302"/>
                  <a:gd name="connsiteX3" fmla="*/ 144273 w 389691"/>
                  <a:gd name="connsiteY3" fmla="*/ 719218 h 1046302"/>
                  <a:gd name="connsiteX4" fmla="*/ 193563 w 389691"/>
                  <a:gd name="connsiteY4" fmla="*/ 666884 h 1046302"/>
                  <a:gd name="connsiteX5" fmla="*/ 180345 w 389691"/>
                  <a:gd name="connsiteY5" fmla="*/ 606374 h 1046302"/>
                  <a:gd name="connsiteX6" fmla="*/ 172686 w 389691"/>
                  <a:gd name="connsiteY6" fmla="*/ 489286 h 1046302"/>
                  <a:gd name="connsiteX7" fmla="*/ 201232 w 389691"/>
                  <a:gd name="connsiteY7" fmla="*/ 276582 h 1046302"/>
                  <a:gd name="connsiteX8" fmla="*/ 203279 w 389691"/>
                  <a:gd name="connsiteY8" fmla="*/ 272322 h 1046302"/>
                  <a:gd name="connsiteX9" fmla="*/ 189934 w 389691"/>
                  <a:gd name="connsiteY9" fmla="*/ 261891 h 1046302"/>
                  <a:gd name="connsiteX10" fmla="*/ 160796 w 389691"/>
                  <a:gd name="connsiteY10" fmla="*/ 180339 h 1046302"/>
                  <a:gd name="connsiteX11" fmla="*/ 168614 w 389691"/>
                  <a:gd name="connsiteY11" fmla="*/ 135446 h 1046302"/>
                  <a:gd name="connsiteX12" fmla="*/ 178978 w 389691"/>
                  <a:gd name="connsiteY12" fmla="*/ 117625 h 1046302"/>
                  <a:gd name="connsiteX13" fmla="*/ 176437 w 389691"/>
                  <a:gd name="connsiteY13" fmla="*/ 103766 h 1046302"/>
                  <a:gd name="connsiteX14" fmla="*/ 191630 w 389691"/>
                  <a:gd name="connsiteY14" fmla="*/ 63376 h 1046302"/>
                  <a:gd name="connsiteX15" fmla="*/ 216045 w 389691"/>
                  <a:gd name="connsiteY15" fmla="*/ 52239 h 1046302"/>
                  <a:gd name="connsiteX16" fmla="*/ 219226 w 389691"/>
                  <a:gd name="connsiteY16" fmla="*/ 34887 h 1046302"/>
                  <a:gd name="connsiteX17" fmla="*/ 267023 w 389691"/>
                  <a:gd name="connsiteY17" fmla="*/ 0 h 1046302"/>
                  <a:gd name="connsiteX18" fmla="*/ 314819 w 389691"/>
                  <a:gd name="connsiteY18" fmla="*/ 34887 h 1046302"/>
                  <a:gd name="connsiteX19" fmla="*/ 316907 w 389691"/>
                  <a:gd name="connsiteY19" fmla="*/ 46275 h 1046302"/>
                  <a:gd name="connsiteX20" fmla="*/ 317626 w 389691"/>
                  <a:gd name="connsiteY20" fmla="*/ 45741 h 1046302"/>
                  <a:gd name="connsiteX21" fmla="*/ 337818 w 389691"/>
                  <a:gd name="connsiteY21" fmla="*/ 41253 h 1046302"/>
                  <a:gd name="connsiteX22" fmla="*/ 389691 w 389691"/>
                  <a:gd name="connsiteY22" fmla="*/ 98374 h 1046302"/>
                  <a:gd name="connsiteX23" fmla="*/ 358009 w 389691"/>
                  <a:gd name="connsiteY23" fmla="*/ 151006 h 1046302"/>
                  <a:gd name="connsiteX24" fmla="*/ 355990 w 389691"/>
                  <a:gd name="connsiteY24" fmla="*/ 151454 h 1046302"/>
                  <a:gd name="connsiteX25" fmla="*/ 359757 w 389691"/>
                  <a:gd name="connsiteY25" fmla="*/ 180339 h 1046302"/>
                  <a:gd name="connsiteX26" fmla="*/ 351939 w 389691"/>
                  <a:gd name="connsiteY26" fmla="*/ 225231 h 1046302"/>
                  <a:gd name="connsiteX27" fmla="*/ 331378 w 389691"/>
                  <a:gd name="connsiteY27" fmla="*/ 260586 h 1046302"/>
                  <a:gd name="connsiteX28" fmla="*/ 339065 w 389691"/>
                  <a:gd name="connsiteY28" fmla="*/ 276582 h 1046302"/>
                  <a:gd name="connsiteX29" fmla="*/ 367612 w 389691"/>
                  <a:gd name="connsiteY29" fmla="*/ 489286 h 1046302"/>
                  <a:gd name="connsiteX30" fmla="*/ 339065 w 389691"/>
                  <a:gd name="connsiteY30" fmla="*/ 701989 h 1046302"/>
                  <a:gd name="connsiteX31" fmla="*/ 326324 w 389691"/>
                  <a:gd name="connsiteY31" fmla="*/ 728502 h 1046302"/>
                  <a:gd name="connsiteX32" fmla="*/ 298289 w 389691"/>
                  <a:gd name="connsiteY32" fmla="*/ 811620 h 1046302"/>
                  <a:gd name="connsiteX33" fmla="*/ 244619 w 389691"/>
                  <a:gd name="connsiteY33" fmla="*/ 915965 h 1046302"/>
                  <a:gd name="connsiteX34" fmla="*/ 177814 w 389691"/>
                  <a:gd name="connsiteY34" fmla="*/ 1012429 h 1046302"/>
                  <a:gd name="connsiteX35" fmla="*/ 145911 w 389691"/>
                  <a:gd name="connsiteY35" fmla="*/ 1046302 h 104630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Lst>
                <a:rect l="l" t="t" r="r" b="b"/>
                <a:pathLst>
                  <a:path w="389691" h="1046302">
                    <a:moveTo>
                      <a:pt x="0" y="990583"/>
                    </a:moveTo>
                    <a:lnTo>
                      <a:pt x="23798" y="920027"/>
                    </a:lnTo>
                    <a:cubicBezTo>
                      <a:pt x="38083" y="886630"/>
                      <a:pt x="56101" y="851297"/>
                      <a:pt x="77468" y="815682"/>
                    </a:cubicBezTo>
                    <a:cubicBezTo>
                      <a:pt x="98835" y="780067"/>
                      <a:pt x="121530" y="747541"/>
                      <a:pt x="144273" y="719218"/>
                    </a:cubicBezTo>
                    <a:lnTo>
                      <a:pt x="193563" y="666884"/>
                    </a:lnTo>
                    <a:lnTo>
                      <a:pt x="180345" y="606374"/>
                    </a:lnTo>
                    <a:cubicBezTo>
                      <a:pt x="175413" y="570386"/>
                      <a:pt x="172686" y="530819"/>
                      <a:pt x="172686" y="489286"/>
                    </a:cubicBezTo>
                    <a:cubicBezTo>
                      <a:pt x="172686" y="406220"/>
                      <a:pt x="183594" y="331018"/>
                      <a:pt x="201232" y="276582"/>
                    </a:cubicBezTo>
                    <a:lnTo>
                      <a:pt x="203279" y="272322"/>
                    </a:lnTo>
                    <a:lnTo>
                      <a:pt x="189934" y="261891"/>
                    </a:lnTo>
                    <a:cubicBezTo>
                      <a:pt x="171931" y="241020"/>
                      <a:pt x="160796" y="212187"/>
                      <a:pt x="160796" y="180339"/>
                    </a:cubicBezTo>
                    <a:cubicBezTo>
                      <a:pt x="160797" y="164415"/>
                      <a:pt x="163580" y="149245"/>
                      <a:pt x="168614" y="135446"/>
                    </a:cubicBezTo>
                    <a:lnTo>
                      <a:pt x="178978" y="117625"/>
                    </a:lnTo>
                    <a:lnTo>
                      <a:pt x="176437" y="103766"/>
                    </a:lnTo>
                    <a:cubicBezTo>
                      <a:pt x="176437" y="87993"/>
                      <a:pt x="182243" y="73712"/>
                      <a:pt x="191630" y="63376"/>
                    </a:cubicBezTo>
                    <a:lnTo>
                      <a:pt x="216045" y="52239"/>
                    </a:lnTo>
                    <a:lnTo>
                      <a:pt x="219226" y="34887"/>
                    </a:lnTo>
                    <a:cubicBezTo>
                      <a:pt x="227101" y="14386"/>
                      <a:pt x="245536" y="0"/>
                      <a:pt x="267023" y="0"/>
                    </a:cubicBezTo>
                    <a:cubicBezTo>
                      <a:pt x="288509" y="0"/>
                      <a:pt x="306945" y="14386"/>
                      <a:pt x="314819" y="34887"/>
                    </a:cubicBezTo>
                    <a:lnTo>
                      <a:pt x="316907" y="46275"/>
                    </a:lnTo>
                    <a:lnTo>
                      <a:pt x="317626" y="45741"/>
                    </a:lnTo>
                    <a:cubicBezTo>
                      <a:pt x="323832" y="42851"/>
                      <a:pt x="330655" y="41253"/>
                      <a:pt x="337818" y="41253"/>
                    </a:cubicBezTo>
                    <a:cubicBezTo>
                      <a:pt x="366467" y="41253"/>
                      <a:pt x="389691" y="66827"/>
                      <a:pt x="389691" y="98374"/>
                    </a:cubicBezTo>
                    <a:cubicBezTo>
                      <a:pt x="389691" y="122034"/>
                      <a:pt x="376627" y="142334"/>
                      <a:pt x="358009" y="151006"/>
                    </a:cubicBezTo>
                    <a:lnTo>
                      <a:pt x="355990" y="151454"/>
                    </a:lnTo>
                    <a:lnTo>
                      <a:pt x="359757" y="180339"/>
                    </a:lnTo>
                    <a:cubicBezTo>
                      <a:pt x="359757" y="196263"/>
                      <a:pt x="356973" y="211433"/>
                      <a:pt x="351939" y="225231"/>
                    </a:cubicBezTo>
                    <a:lnTo>
                      <a:pt x="331378" y="260586"/>
                    </a:lnTo>
                    <a:lnTo>
                      <a:pt x="339065" y="276582"/>
                    </a:lnTo>
                    <a:cubicBezTo>
                      <a:pt x="356702" y="331018"/>
                      <a:pt x="367612" y="406220"/>
                      <a:pt x="367612" y="489286"/>
                    </a:cubicBezTo>
                    <a:cubicBezTo>
                      <a:pt x="367612" y="572352"/>
                      <a:pt x="356703" y="647554"/>
                      <a:pt x="339065" y="701989"/>
                    </a:cubicBezTo>
                    <a:lnTo>
                      <a:pt x="326324" y="728502"/>
                    </a:lnTo>
                    <a:lnTo>
                      <a:pt x="298289" y="811620"/>
                    </a:lnTo>
                    <a:cubicBezTo>
                      <a:pt x="284004" y="845017"/>
                      <a:pt x="265986" y="880350"/>
                      <a:pt x="244619" y="915965"/>
                    </a:cubicBezTo>
                    <a:cubicBezTo>
                      <a:pt x="223252" y="951580"/>
                      <a:pt x="200557" y="984106"/>
                      <a:pt x="177814" y="1012429"/>
                    </a:cubicBezTo>
                    <a:lnTo>
                      <a:pt x="145911" y="1046302"/>
                    </a:lnTo>
                  </a:path>
                </a:pathLst>
              </a:custGeom>
              <a:solidFill>
                <a:srgbClr val="FFCCCC"/>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58" name="フリーフォーム: 図形 57">
                <a:extLst>
                  <a:ext uri="{FF2B5EF4-FFF2-40B4-BE49-F238E27FC236}">
                    <a16:creationId xmlns:a16="http://schemas.microsoft.com/office/drawing/2014/main" id="{023C6094-926E-4B32-1D09-1FCDC3203306}"/>
                  </a:ext>
                </a:extLst>
              </p:cNvPr>
              <p:cNvSpPr/>
              <p:nvPr/>
            </p:nvSpPr>
            <p:spPr bwMode="auto">
              <a:xfrm rot="4500000">
                <a:off x="4834219" y="2071151"/>
                <a:ext cx="226518" cy="200761"/>
              </a:xfrm>
              <a:custGeom>
                <a:avLst/>
                <a:gdLst>
                  <a:gd name="connsiteX0" fmla="*/ 472014 w 1160783"/>
                  <a:gd name="connsiteY0" fmla="*/ 0 h 813816"/>
                  <a:gd name="connsiteX1" fmla="*/ 688770 w 1160783"/>
                  <a:gd name="connsiteY1" fmla="*/ 0 h 813816"/>
                  <a:gd name="connsiteX2" fmla="*/ 1160783 w 1160783"/>
                  <a:gd name="connsiteY2" fmla="*/ 813816 h 813816"/>
                  <a:gd name="connsiteX3" fmla="*/ 906215 w 1160783"/>
                  <a:gd name="connsiteY3" fmla="*/ 813816 h 813816"/>
                  <a:gd name="connsiteX4" fmla="*/ 580392 w 1160783"/>
                  <a:gd name="connsiteY4" fmla="*/ 252053 h 813816"/>
                  <a:gd name="connsiteX5" fmla="*/ 254569 w 1160783"/>
                  <a:gd name="connsiteY5" fmla="*/ 813816 h 813816"/>
                  <a:gd name="connsiteX6" fmla="*/ 0 w 1160783"/>
                  <a:gd name="connsiteY6" fmla="*/ 813816 h 813816"/>
                  <a:gd name="connsiteX7" fmla="*/ 472014 w 1160783"/>
                  <a:gd name="connsiteY7" fmla="*/ 0 h 8138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160783" h="813816">
                    <a:moveTo>
                      <a:pt x="472014" y="0"/>
                    </a:moveTo>
                    <a:lnTo>
                      <a:pt x="688770" y="0"/>
                    </a:lnTo>
                    <a:lnTo>
                      <a:pt x="1160783" y="813816"/>
                    </a:lnTo>
                    <a:lnTo>
                      <a:pt x="906215" y="813816"/>
                    </a:lnTo>
                    <a:lnTo>
                      <a:pt x="580392" y="252053"/>
                    </a:lnTo>
                    <a:lnTo>
                      <a:pt x="254569" y="813816"/>
                    </a:lnTo>
                    <a:lnTo>
                      <a:pt x="0" y="813816"/>
                    </a:lnTo>
                    <a:lnTo>
                      <a:pt x="472014" y="0"/>
                    </a:lnTo>
                    <a:close/>
                  </a:path>
                </a:pathLst>
              </a:custGeom>
              <a:solidFill>
                <a:schemeClr val="tx1"/>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59" name="フリーフォーム: 図形 58">
                <a:extLst>
                  <a:ext uri="{FF2B5EF4-FFF2-40B4-BE49-F238E27FC236}">
                    <a16:creationId xmlns:a16="http://schemas.microsoft.com/office/drawing/2014/main" id="{947563BC-B30D-5C2D-49CD-0067A652BEBF}"/>
                  </a:ext>
                </a:extLst>
              </p:cNvPr>
              <p:cNvSpPr/>
              <p:nvPr/>
            </p:nvSpPr>
            <p:spPr bwMode="auto">
              <a:xfrm rot="4500000" flipV="1">
                <a:off x="5142053" y="2017475"/>
                <a:ext cx="226518" cy="161912"/>
              </a:xfrm>
              <a:custGeom>
                <a:avLst/>
                <a:gdLst>
                  <a:gd name="connsiteX0" fmla="*/ 472014 w 1160783"/>
                  <a:gd name="connsiteY0" fmla="*/ 0 h 813816"/>
                  <a:gd name="connsiteX1" fmla="*/ 688770 w 1160783"/>
                  <a:gd name="connsiteY1" fmla="*/ 0 h 813816"/>
                  <a:gd name="connsiteX2" fmla="*/ 1160783 w 1160783"/>
                  <a:gd name="connsiteY2" fmla="*/ 813816 h 813816"/>
                  <a:gd name="connsiteX3" fmla="*/ 906215 w 1160783"/>
                  <a:gd name="connsiteY3" fmla="*/ 813816 h 813816"/>
                  <a:gd name="connsiteX4" fmla="*/ 580392 w 1160783"/>
                  <a:gd name="connsiteY4" fmla="*/ 252053 h 813816"/>
                  <a:gd name="connsiteX5" fmla="*/ 254569 w 1160783"/>
                  <a:gd name="connsiteY5" fmla="*/ 813816 h 813816"/>
                  <a:gd name="connsiteX6" fmla="*/ 0 w 1160783"/>
                  <a:gd name="connsiteY6" fmla="*/ 813816 h 813816"/>
                  <a:gd name="connsiteX7" fmla="*/ 472014 w 1160783"/>
                  <a:gd name="connsiteY7" fmla="*/ 0 h 8138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160783" h="813816">
                    <a:moveTo>
                      <a:pt x="472014" y="0"/>
                    </a:moveTo>
                    <a:lnTo>
                      <a:pt x="688770" y="0"/>
                    </a:lnTo>
                    <a:lnTo>
                      <a:pt x="1160783" y="813816"/>
                    </a:lnTo>
                    <a:lnTo>
                      <a:pt x="906215" y="813816"/>
                    </a:lnTo>
                    <a:lnTo>
                      <a:pt x="580392" y="252053"/>
                    </a:lnTo>
                    <a:lnTo>
                      <a:pt x="254569" y="813816"/>
                    </a:lnTo>
                    <a:lnTo>
                      <a:pt x="0" y="813816"/>
                    </a:lnTo>
                    <a:lnTo>
                      <a:pt x="472014" y="0"/>
                    </a:lnTo>
                    <a:close/>
                  </a:path>
                </a:pathLst>
              </a:custGeom>
              <a:solidFill>
                <a:schemeClr val="tx1"/>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60" name="フリーフォーム: 図形 59">
                <a:extLst>
                  <a:ext uri="{FF2B5EF4-FFF2-40B4-BE49-F238E27FC236}">
                    <a16:creationId xmlns:a16="http://schemas.microsoft.com/office/drawing/2014/main" id="{B8B19BB5-0061-8A7D-4D86-DF72B690B052}"/>
                  </a:ext>
                </a:extLst>
              </p:cNvPr>
              <p:cNvSpPr/>
              <p:nvPr/>
            </p:nvSpPr>
            <p:spPr bwMode="auto">
              <a:xfrm rot="20700000">
                <a:off x="4969968" y="2280266"/>
                <a:ext cx="462191" cy="234644"/>
              </a:xfrm>
              <a:custGeom>
                <a:avLst/>
                <a:gdLst>
                  <a:gd name="connsiteX0" fmla="*/ 158787 w 571574"/>
                  <a:gd name="connsiteY0" fmla="*/ 0 h 261816"/>
                  <a:gd name="connsiteX1" fmla="*/ 271067 w 571574"/>
                  <a:gd name="connsiteY1" fmla="*/ 38342 h 261816"/>
                  <a:gd name="connsiteX2" fmla="*/ 285787 w 571574"/>
                  <a:gd name="connsiteY2" fmla="*/ 56342 h 261816"/>
                  <a:gd name="connsiteX3" fmla="*/ 300508 w 571574"/>
                  <a:gd name="connsiteY3" fmla="*/ 38342 h 261816"/>
                  <a:gd name="connsiteX4" fmla="*/ 412787 w 571574"/>
                  <a:gd name="connsiteY4" fmla="*/ 0 h 261816"/>
                  <a:gd name="connsiteX5" fmla="*/ 571574 w 571574"/>
                  <a:gd name="connsiteY5" fmla="*/ 130908 h 261816"/>
                  <a:gd name="connsiteX6" fmla="*/ 412787 w 571574"/>
                  <a:gd name="connsiteY6" fmla="*/ 261816 h 261816"/>
                  <a:gd name="connsiteX7" fmla="*/ 300508 w 571574"/>
                  <a:gd name="connsiteY7" fmla="*/ 223474 h 261816"/>
                  <a:gd name="connsiteX8" fmla="*/ 285787 w 571574"/>
                  <a:gd name="connsiteY8" fmla="*/ 205474 h 261816"/>
                  <a:gd name="connsiteX9" fmla="*/ 271067 w 571574"/>
                  <a:gd name="connsiteY9" fmla="*/ 223474 h 261816"/>
                  <a:gd name="connsiteX10" fmla="*/ 158787 w 571574"/>
                  <a:gd name="connsiteY10" fmla="*/ 261816 h 261816"/>
                  <a:gd name="connsiteX11" fmla="*/ 0 w 571574"/>
                  <a:gd name="connsiteY11" fmla="*/ 130908 h 261816"/>
                  <a:gd name="connsiteX12" fmla="*/ 158787 w 571574"/>
                  <a:gd name="connsiteY12" fmla="*/ 0 h 26181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571574" h="261816">
                    <a:moveTo>
                      <a:pt x="158787" y="0"/>
                    </a:moveTo>
                    <a:cubicBezTo>
                      <a:pt x="202635" y="0"/>
                      <a:pt x="242332" y="14653"/>
                      <a:pt x="271067" y="38342"/>
                    </a:cubicBezTo>
                    <a:lnTo>
                      <a:pt x="285787" y="56342"/>
                    </a:lnTo>
                    <a:lnTo>
                      <a:pt x="300508" y="38342"/>
                    </a:lnTo>
                    <a:cubicBezTo>
                      <a:pt x="329243" y="14653"/>
                      <a:pt x="368939" y="0"/>
                      <a:pt x="412787" y="0"/>
                    </a:cubicBezTo>
                    <a:cubicBezTo>
                      <a:pt x="500483" y="0"/>
                      <a:pt x="571574" y="58610"/>
                      <a:pt x="571574" y="130908"/>
                    </a:cubicBezTo>
                    <a:cubicBezTo>
                      <a:pt x="571574" y="203206"/>
                      <a:pt x="500483" y="261816"/>
                      <a:pt x="412787" y="261816"/>
                    </a:cubicBezTo>
                    <a:cubicBezTo>
                      <a:pt x="368939" y="261816"/>
                      <a:pt x="329243" y="247164"/>
                      <a:pt x="300508" y="223474"/>
                    </a:cubicBezTo>
                    <a:lnTo>
                      <a:pt x="285787" y="205474"/>
                    </a:lnTo>
                    <a:lnTo>
                      <a:pt x="271067" y="223474"/>
                    </a:lnTo>
                    <a:cubicBezTo>
                      <a:pt x="242332" y="247164"/>
                      <a:pt x="202635" y="261816"/>
                      <a:pt x="158787" y="261816"/>
                    </a:cubicBezTo>
                    <a:cubicBezTo>
                      <a:pt x="71091" y="261816"/>
                      <a:pt x="0" y="203206"/>
                      <a:pt x="0" y="130908"/>
                    </a:cubicBezTo>
                    <a:cubicBezTo>
                      <a:pt x="0" y="58610"/>
                      <a:pt x="71091" y="0"/>
                      <a:pt x="158787" y="0"/>
                    </a:cubicBezTo>
                    <a:close/>
                  </a:path>
                </a:pathLst>
              </a:custGeom>
              <a:solidFill>
                <a:srgbClr val="FF99FF"/>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noAutofit/>
              </a:bodyPr>
              <a:lstStyle/>
              <a:p>
                <a:endParaRPr lang="ja-JP" altLang="en-US"/>
              </a:p>
            </p:txBody>
          </p:sp>
          <p:sp>
            <p:nvSpPr>
              <p:cNvPr id="61" name="楕円 60">
                <a:extLst>
                  <a:ext uri="{FF2B5EF4-FFF2-40B4-BE49-F238E27FC236}">
                    <a16:creationId xmlns:a16="http://schemas.microsoft.com/office/drawing/2014/main" id="{40DADA54-91D7-65F5-BE2D-1A75AB63AB02}"/>
                  </a:ext>
                </a:extLst>
              </p:cNvPr>
              <p:cNvSpPr/>
              <p:nvPr/>
            </p:nvSpPr>
            <p:spPr bwMode="auto">
              <a:xfrm>
                <a:off x="5141022" y="2203050"/>
                <a:ext cx="150361" cy="150361"/>
              </a:xfrm>
              <a:prstGeom prst="ellipse">
                <a:avLst/>
              </a:prstGeom>
              <a:solidFill>
                <a:srgbClr val="C00000"/>
              </a:solidFill>
              <a:ln w="3175">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endParaRPr lang="ja-JP" altLang="en-US"/>
              </a:p>
            </p:txBody>
          </p:sp>
        </p:grpSp>
      </p:grpSp>
      <p:sp>
        <p:nvSpPr>
          <p:cNvPr id="67" name="フリーフォーム: 図形 66">
            <a:extLst>
              <a:ext uri="{FF2B5EF4-FFF2-40B4-BE49-F238E27FC236}">
                <a16:creationId xmlns:a16="http://schemas.microsoft.com/office/drawing/2014/main" id="{F7E08352-12E7-65CA-E3E0-BE0A89891AA7}"/>
              </a:ext>
            </a:extLst>
          </p:cNvPr>
          <p:cNvSpPr/>
          <p:nvPr/>
        </p:nvSpPr>
        <p:spPr>
          <a:xfrm>
            <a:off x="486186" y="6027603"/>
            <a:ext cx="1945005" cy="1723728"/>
          </a:xfrm>
          <a:custGeom>
            <a:avLst/>
            <a:gdLst>
              <a:gd name="connsiteX0" fmla="*/ 344791 w 1945005"/>
              <a:gd name="connsiteY0" fmla="*/ 0 h 1723728"/>
              <a:gd name="connsiteX1" fmla="*/ 1600214 w 1945005"/>
              <a:gd name="connsiteY1" fmla="*/ 0 h 1723728"/>
              <a:gd name="connsiteX2" fmla="*/ 1945005 w 1945005"/>
              <a:gd name="connsiteY2" fmla="*/ 344791 h 1723728"/>
              <a:gd name="connsiteX3" fmla="*/ 1945005 w 1945005"/>
              <a:gd name="connsiteY3" fmla="*/ 1171375 h 1723728"/>
              <a:gd name="connsiteX4" fmla="*/ 1600214 w 1945005"/>
              <a:gd name="connsiteY4" fmla="*/ 1516166 h 1723728"/>
              <a:gd name="connsiteX5" fmla="*/ 1200772 w 1945005"/>
              <a:gd name="connsiteY5" fmla="*/ 1516166 h 1723728"/>
              <a:gd name="connsiteX6" fmla="*/ 1203045 w 1945005"/>
              <a:gd name="connsiteY6" fmla="*/ 1521640 h 1723728"/>
              <a:gd name="connsiteX7" fmla="*/ 1439001 w 1945005"/>
              <a:gd name="connsiteY7" fmla="*/ 1708865 h 1723728"/>
              <a:gd name="connsiteX8" fmla="*/ 1004365 w 1945005"/>
              <a:gd name="connsiteY8" fmla="*/ 1544051 h 1723728"/>
              <a:gd name="connsiteX9" fmla="*/ 993377 w 1945005"/>
              <a:gd name="connsiteY9" fmla="*/ 1516166 h 1723728"/>
              <a:gd name="connsiteX10" fmla="*/ 344791 w 1945005"/>
              <a:gd name="connsiteY10" fmla="*/ 1516166 h 1723728"/>
              <a:gd name="connsiteX11" fmla="*/ 0 w 1945005"/>
              <a:gd name="connsiteY11" fmla="*/ 1171375 h 1723728"/>
              <a:gd name="connsiteX12" fmla="*/ 0 w 1945005"/>
              <a:gd name="connsiteY12" fmla="*/ 344791 h 1723728"/>
              <a:gd name="connsiteX13" fmla="*/ 344791 w 1945005"/>
              <a:gd name="connsiteY13" fmla="*/ 0 h 172372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945005" h="1723728">
                <a:moveTo>
                  <a:pt x="344791" y="0"/>
                </a:moveTo>
                <a:lnTo>
                  <a:pt x="1600214" y="0"/>
                </a:lnTo>
                <a:cubicBezTo>
                  <a:pt x="1790637" y="0"/>
                  <a:pt x="1945005" y="154368"/>
                  <a:pt x="1945005" y="344791"/>
                </a:cubicBezTo>
                <a:lnTo>
                  <a:pt x="1945005" y="1171375"/>
                </a:lnTo>
                <a:cubicBezTo>
                  <a:pt x="1945005" y="1361798"/>
                  <a:pt x="1790637" y="1516166"/>
                  <a:pt x="1600214" y="1516166"/>
                </a:cubicBezTo>
                <a:lnTo>
                  <a:pt x="1200772" y="1516166"/>
                </a:lnTo>
                <a:lnTo>
                  <a:pt x="1203045" y="1521640"/>
                </a:lnTo>
                <a:cubicBezTo>
                  <a:pt x="1252675" y="1607417"/>
                  <a:pt x="1335622" y="1674196"/>
                  <a:pt x="1439001" y="1708865"/>
                </a:cubicBezTo>
                <a:cubicBezTo>
                  <a:pt x="1259294" y="1757018"/>
                  <a:pt x="1079171" y="1684530"/>
                  <a:pt x="1004365" y="1544051"/>
                </a:cubicBezTo>
                <a:lnTo>
                  <a:pt x="993377" y="1516166"/>
                </a:lnTo>
                <a:lnTo>
                  <a:pt x="344791" y="1516166"/>
                </a:lnTo>
                <a:cubicBezTo>
                  <a:pt x="154368" y="1516166"/>
                  <a:pt x="0" y="1361798"/>
                  <a:pt x="0" y="1171375"/>
                </a:cubicBezTo>
                <a:lnTo>
                  <a:pt x="0" y="344791"/>
                </a:lnTo>
                <a:cubicBezTo>
                  <a:pt x="0" y="154368"/>
                  <a:pt x="154368" y="0"/>
                  <a:pt x="344791" y="0"/>
                </a:cubicBezTo>
                <a:close/>
              </a:path>
            </a:pathLst>
          </a:cu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sp>
        <p:nvSpPr>
          <p:cNvPr id="63" name="テキスト ボックス 62">
            <a:extLst>
              <a:ext uri="{FF2B5EF4-FFF2-40B4-BE49-F238E27FC236}">
                <a16:creationId xmlns:a16="http://schemas.microsoft.com/office/drawing/2014/main" id="{DC3F37AE-D0CE-5049-54B9-2754E0C3B661}"/>
              </a:ext>
            </a:extLst>
          </p:cNvPr>
          <p:cNvSpPr txBox="1"/>
          <p:nvPr/>
        </p:nvSpPr>
        <p:spPr>
          <a:xfrm>
            <a:off x="516252" y="6180034"/>
            <a:ext cx="1967929" cy="1323439"/>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面白い動画が</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撮れたぞ</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すぐに</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投稿しよう</a:t>
            </a:r>
          </a:p>
        </p:txBody>
      </p:sp>
    </p:spTree>
    <p:extLst>
      <p:ext uri="{BB962C8B-B14F-4D97-AF65-F5344CB8AC3E}">
        <p14:creationId xmlns:p14="http://schemas.microsoft.com/office/powerpoint/2010/main" val="201112341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E700E8E-19AA-9249-63D1-F26ABA8776D5}"/>
            </a:ext>
          </a:extLst>
        </p:cNvPr>
        <p:cNvGrpSpPr/>
        <p:nvPr/>
      </p:nvGrpSpPr>
      <p:grpSpPr>
        <a:xfrm>
          <a:off x="0" y="0"/>
          <a:ext cx="0" cy="0"/>
          <a:chOff x="0" y="0"/>
          <a:chExt cx="0" cy="0"/>
        </a:xfrm>
      </p:grpSpPr>
      <p:sp>
        <p:nvSpPr>
          <p:cNvPr id="8" name="四角形: 角を丸くする 7">
            <a:extLst>
              <a:ext uri="{FF2B5EF4-FFF2-40B4-BE49-F238E27FC236}">
                <a16:creationId xmlns:a16="http://schemas.microsoft.com/office/drawing/2014/main" id="{72A4F478-071D-BE6F-BDEF-74C557A92389}"/>
              </a:ext>
            </a:extLst>
          </p:cNvPr>
          <p:cNvSpPr/>
          <p:nvPr/>
        </p:nvSpPr>
        <p:spPr>
          <a:xfrm>
            <a:off x="209006" y="169817"/>
            <a:ext cx="6439988" cy="2680600"/>
          </a:xfrm>
          <a:prstGeom prst="roundRect">
            <a:avLst>
              <a:gd name="adj" fmla="val 14028"/>
            </a:avLst>
          </a:prstGeom>
          <a:solidFill>
            <a:schemeClr val="bg1"/>
          </a:solidFill>
          <a:ln w="76200">
            <a:solidFill>
              <a:srgbClr val="C00000"/>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テキスト ボックス 8">
            <a:extLst>
              <a:ext uri="{FF2B5EF4-FFF2-40B4-BE49-F238E27FC236}">
                <a16:creationId xmlns:a16="http://schemas.microsoft.com/office/drawing/2014/main" id="{AED19BE1-3205-6BAC-2D4F-5E6F63FBB563}"/>
              </a:ext>
            </a:extLst>
          </p:cNvPr>
          <p:cNvSpPr txBox="1"/>
          <p:nvPr/>
        </p:nvSpPr>
        <p:spPr>
          <a:xfrm>
            <a:off x="621201" y="632520"/>
            <a:ext cx="5570594" cy="1755195"/>
          </a:xfrm>
          <a:prstGeom prst="rect">
            <a:avLst/>
          </a:prstGeom>
          <a:noFill/>
        </p:spPr>
        <p:txBody>
          <a:bodyPr wrap="none" rtlCol="0">
            <a:prstTxWarp prst="textPlain">
              <a:avLst/>
            </a:prstTxWarp>
            <a:spAutoFit/>
          </a:bodyPr>
          <a:lstStyle/>
          <a:p>
            <a:pPr algn="ctr"/>
            <a:r>
              <a:rPr lang="en-US" altLang="ja-JP" b="1" dirty="0">
                <a:solidFill>
                  <a:srgbClr val="C00000"/>
                </a:solidFill>
                <a:latin typeface="メイリオ" panose="020B0604030504040204" pitchFamily="50" charset="-128"/>
                <a:ea typeface="メイリオ" panose="020B0604030504040204" pitchFamily="50" charset="-128"/>
              </a:rPr>
              <a:t>SNS</a:t>
            </a:r>
            <a:r>
              <a:rPr lang="ja-JP" altLang="en-US" b="1" dirty="0">
                <a:solidFill>
                  <a:srgbClr val="C00000"/>
                </a:solidFill>
                <a:latin typeface="メイリオ" panose="020B0604030504040204" pitchFamily="50" charset="-128"/>
                <a:ea typeface="メイリオ" panose="020B0604030504040204" pitchFamily="50" charset="-128"/>
              </a:rPr>
              <a:t>に発信する前に</a:t>
            </a:r>
            <a:endParaRPr lang="en-US" altLang="ja-JP" b="1" dirty="0">
              <a:solidFill>
                <a:srgbClr val="C00000"/>
              </a:solidFill>
              <a:latin typeface="メイリオ" panose="020B0604030504040204" pitchFamily="50" charset="-128"/>
              <a:ea typeface="メイリオ" panose="020B0604030504040204" pitchFamily="50" charset="-128"/>
            </a:endParaRPr>
          </a:p>
          <a:p>
            <a:pPr algn="ctr"/>
            <a:r>
              <a:rPr lang="ja-JP" altLang="en-US" b="1" dirty="0">
                <a:solidFill>
                  <a:srgbClr val="C00000"/>
                </a:solidFill>
                <a:latin typeface="メイリオ" panose="020B0604030504040204" pitchFamily="50" charset="-128"/>
                <a:ea typeface="メイリオ" panose="020B0604030504040204" pitchFamily="50" charset="-128"/>
              </a:rPr>
              <a:t>ちょっと確認して！</a:t>
            </a:r>
            <a:endParaRPr kumimoji="1" lang="en-US" altLang="ja-JP" b="1" dirty="0">
              <a:solidFill>
                <a:srgbClr val="C00000"/>
              </a:solidFill>
              <a:latin typeface="メイリオ" panose="020B0604030504040204" pitchFamily="50" charset="-128"/>
              <a:ea typeface="メイリオ" panose="020B0604030504040204" pitchFamily="50" charset="-128"/>
            </a:endParaRPr>
          </a:p>
        </p:txBody>
      </p:sp>
      <p:sp>
        <p:nvSpPr>
          <p:cNvPr id="10" name="テキスト ボックス 9">
            <a:extLst>
              <a:ext uri="{FF2B5EF4-FFF2-40B4-BE49-F238E27FC236}">
                <a16:creationId xmlns:a16="http://schemas.microsoft.com/office/drawing/2014/main" id="{5CEAABCB-85A8-944F-4766-7D20B8435A3C}"/>
              </a:ext>
            </a:extLst>
          </p:cNvPr>
          <p:cNvSpPr txBox="1"/>
          <p:nvPr/>
        </p:nvSpPr>
        <p:spPr>
          <a:xfrm>
            <a:off x="359586" y="3107796"/>
            <a:ext cx="6138828" cy="2769989"/>
          </a:xfrm>
          <a:prstGeom prst="rect">
            <a:avLst/>
          </a:prstGeom>
          <a:noFill/>
        </p:spPr>
        <p:txBody>
          <a:bodyPr wrap="square" rtlCol="0">
            <a:spAutoFit/>
          </a:bodyPr>
          <a:lstStyle/>
          <a:p>
            <a:pPr marL="285750" indent="-285750">
              <a:spcAft>
                <a:spcPts val="1800"/>
              </a:spcAft>
              <a:buClr>
                <a:srgbClr val="C000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写っている人に「投稿していい？」とちゃんと聞いた？</a:t>
            </a:r>
          </a:p>
          <a:p>
            <a:pPr marL="285750" indent="-285750">
              <a:spcAft>
                <a:spcPts val="1800"/>
              </a:spcAft>
              <a:buClr>
                <a:srgbClr val="C000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写真に住所や個人名、電話番号などが写っていないか確認した？</a:t>
            </a:r>
          </a:p>
          <a:p>
            <a:pPr marL="285750" indent="-285750">
              <a:spcAft>
                <a:spcPts val="1800"/>
              </a:spcAft>
              <a:buClr>
                <a:srgbClr val="C000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一度ネットにのせた写真や動画は消せないことがあるけどよく考えた？</a:t>
            </a:r>
          </a:p>
        </p:txBody>
      </p:sp>
      <p:sp>
        <p:nvSpPr>
          <p:cNvPr id="12" name="テキスト ボックス 11">
            <a:extLst>
              <a:ext uri="{FF2B5EF4-FFF2-40B4-BE49-F238E27FC236}">
                <a16:creationId xmlns:a16="http://schemas.microsoft.com/office/drawing/2014/main" id="{8BBFB8D6-90B0-C813-CC56-A10A7A4F1A68}"/>
              </a:ext>
            </a:extLst>
          </p:cNvPr>
          <p:cNvSpPr txBox="1"/>
          <p:nvPr/>
        </p:nvSpPr>
        <p:spPr>
          <a:xfrm>
            <a:off x="373006" y="9057989"/>
            <a:ext cx="6138827" cy="489133"/>
          </a:xfrm>
          <a:prstGeom prst="rect">
            <a:avLst/>
          </a:prstGeom>
          <a:noFill/>
        </p:spPr>
        <p:txBody>
          <a:bodyPr wrap="none" rtlCol="0">
            <a:prstTxWarp prst="textPlain">
              <a:avLst/>
            </a:prstTxWarp>
            <a:spAutoFit/>
          </a:bodyPr>
          <a:lstStyle/>
          <a:p>
            <a:pPr algn="ctr"/>
            <a:r>
              <a:rPr kumimoji="1" lang="ja-JP" altLang="en-US" b="1" dirty="0">
                <a:solidFill>
                  <a:srgbClr val="FF0000"/>
                </a:solidFill>
                <a:latin typeface="メイリオ" panose="020B0604030504040204" pitchFamily="50" charset="-128"/>
                <a:ea typeface="メイリオ" panose="020B0604030504040204" pitchFamily="50" charset="-128"/>
              </a:rPr>
              <a:t>投稿ルールは守れていますか？</a:t>
            </a:r>
            <a:endParaRPr kumimoji="1" lang="en-US" altLang="ja-JP" b="1" dirty="0">
              <a:solidFill>
                <a:srgbClr val="FF0000"/>
              </a:solidFill>
              <a:latin typeface="メイリオ" panose="020B0604030504040204" pitchFamily="50" charset="-128"/>
              <a:ea typeface="メイリオ" panose="020B0604030504040204" pitchFamily="50" charset="-128"/>
            </a:endParaRPr>
          </a:p>
        </p:txBody>
      </p:sp>
      <p:sp>
        <p:nvSpPr>
          <p:cNvPr id="4" name="Freeform 13">
            <a:extLst>
              <a:ext uri="{FF2B5EF4-FFF2-40B4-BE49-F238E27FC236}">
                <a16:creationId xmlns:a16="http://schemas.microsoft.com/office/drawing/2014/main" id="{47342754-7FC8-863D-8987-BCCF508FF063}"/>
              </a:ext>
            </a:extLst>
          </p:cNvPr>
          <p:cNvSpPr>
            <a:spLocks noEditPoints="1"/>
          </p:cNvSpPr>
          <p:nvPr/>
        </p:nvSpPr>
        <p:spPr bwMode="auto">
          <a:xfrm>
            <a:off x="2073922" y="6087419"/>
            <a:ext cx="1097037" cy="2231662"/>
          </a:xfrm>
          <a:custGeom>
            <a:avLst/>
            <a:gdLst>
              <a:gd name="T0" fmla="*/ 760 w 1109"/>
              <a:gd name="T1" fmla="*/ 28 h 2256"/>
              <a:gd name="T2" fmla="*/ 694 w 1109"/>
              <a:gd name="T3" fmla="*/ 15 h 2256"/>
              <a:gd name="T4" fmla="*/ 659 w 1109"/>
              <a:gd name="T5" fmla="*/ 10 h 2256"/>
              <a:gd name="T6" fmla="*/ 672 w 1109"/>
              <a:gd name="T7" fmla="*/ 52 h 2256"/>
              <a:gd name="T8" fmla="*/ 685 w 1109"/>
              <a:gd name="T9" fmla="*/ 94 h 2256"/>
              <a:gd name="T10" fmla="*/ 603 w 1109"/>
              <a:gd name="T11" fmla="*/ 95 h 2256"/>
              <a:gd name="T12" fmla="*/ 743 w 1109"/>
              <a:gd name="T13" fmla="*/ 157 h 2256"/>
              <a:gd name="T14" fmla="*/ 776 w 1109"/>
              <a:gd name="T15" fmla="*/ 143 h 2256"/>
              <a:gd name="T16" fmla="*/ 891 w 1109"/>
              <a:gd name="T17" fmla="*/ 223 h 2256"/>
              <a:gd name="T18" fmla="*/ 886 w 1109"/>
              <a:gd name="T19" fmla="*/ 481 h 2256"/>
              <a:gd name="T20" fmla="*/ 860 w 1109"/>
              <a:gd name="T21" fmla="*/ 458 h 2256"/>
              <a:gd name="T22" fmla="*/ 891 w 1109"/>
              <a:gd name="T23" fmla="*/ 372 h 2256"/>
              <a:gd name="T24" fmla="*/ 891 w 1109"/>
              <a:gd name="T25" fmla="*/ 298 h 2256"/>
              <a:gd name="T26" fmla="*/ 837 w 1109"/>
              <a:gd name="T27" fmla="*/ 233 h 2256"/>
              <a:gd name="T28" fmla="*/ 797 w 1109"/>
              <a:gd name="T29" fmla="*/ 203 h 2256"/>
              <a:gd name="T30" fmla="*/ 754 w 1109"/>
              <a:gd name="T31" fmla="*/ 224 h 2256"/>
              <a:gd name="T32" fmla="*/ 713 w 1109"/>
              <a:gd name="T33" fmla="*/ 258 h 2256"/>
              <a:gd name="T34" fmla="*/ 688 w 1109"/>
              <a:gd name="T35" fmla="*/ 288 h 2256"/>
              <a:gd name="T36" fmla="*/ 675 w 1109"/>
              <a:gd name="T37" fmla="*/ 355 h 2256"/>
              <a:gd name="T38" fmla="*/ 668 w 1109"/>
              <a:gd name="T39" fmla="*/ 417 h 2256"/>
              <a:gd name="T40" fmla="*/ 685 w 1109"/>
              <a:gd name="T41" fmla="*/ 506 h 2256"/>
              <a:gd name="T42" fmla="*/ 515 w 1109"/>
              <a:gd name="T43" fmla="*/ 551 h 2256"/>
              <a:gd name="T44" fmla="*/ 173 w 1109"/>
              <a:gd name="T45" fmla="*/ 579 h 2256"/>
              <a:gd name="T46" fmla="*/ 174 w 1109"/>
              <a:gd name="T47" fmla="*/ 503 h 2256"/>
              <a:gd name="T48" fmla="*/ 183 w 1109"/>
              <a:gd name="T49" fmla="*/ 476 h 2256"/>
              <a:gd name="T50" fmla="*/ 100 w 1109"/>
              <a:gd name="T51" fmla="*/ 405 h 2256"/>
              <a:gd name="T52" fmla="*/ 80 w 1109"/>
              <a:gd name="T53" fmla="*/ 413 h 2256"/>
              <a:gd name="T54" fmla="*/ 62 w 1109"/>
              <a:gd name="T55" fmla="*/ 448 h 2256"/>
              <a:gd name="T56" fmla="*/ 35 w 1109"/>
              <a:gd name="T57" fmla="*/ 461 h 2256"/>
              <a:gd name="T58" fmla="*/ 0 w 1109"/>
              <a:gd name="T59" fmla="*/ 446 h 2256"/>
              <a:gd name="T60" fmla="*/ 44 w 1109"/>
              <a:gd name="T61" fmla="*/ 516 h 2256"/>
              <a:gd name="T62" fmla="*/ 93 w 1109"/>
              <a:gd name="T63" fmla="*/ 585 h 2256"/>
              <a:gd name="T64" fmla="*/ 251 w 1109"/>
              <a:gd name="T65" fmla="*/ 766 h 2256"/>
              <a:gd name="T66" fmla="*/ 442 w 1109"/>
              <a:gd name="T67" fmla="*/ 756 h 2256"/>
              <a:gd name="T68" fmla="*/ 598 w 1109"/>
              <a:gd name="T69" fmla="*/ 882 h 2256"/>
              <a:gd name="T70" fmla="*/ 638 w 1109"/>
              <a:gd name="T71" fmla="*/ 1016 h 2256"/>
              <a:gd name="T72" fmla="*/ 629 w 1109"/>
              <a:gd name="T73" fmla="*/ 1055 h 2256"/>
              <a:gd name="T74" fmla="*/ 610 w 1109"/>
              <a:gd name="T75" fmla="*/ 1124 h 2256"/>
              <a:gd name="T76" fmla="*/ 644 w 1109"/>
              <a:gd name="T77" fmla="*/ 1161 h 2256"/>
              <a:gd name="T78" fmla="*/ 639 w 1109"/>
              <a:gd name="T79" fmla="*/ 1300 h 2256"/>
              <a:gd name="T80" fmla="*/ 698 w 1109"/>
              <a:gd name="T81" fmla="*/ 1564 h 2256"/>
              <a:gd name="T82" fmla="*/ 713 w 1109"/>
              <a:gd name="T83" fmla="*/ 1843 h 2256"/>
              <a:gd name="T84" fmla="*/ 772 w 1109"/>
              <a:gd name="T85" fmla="*/ 1880 h 2256"/>
              <a:gd name="T86" fmla="*/ 704 w 1109"/>
              <a:gd name="T87" fmla="*/ 2045 h 2256"/>
              <a:gd name="T88" fmla="*/ 872 w 1109"/>
              <a:gd name="T89" fmla="*/ 2094 h 2256"/>
              <a:gd name="T90" fmla="*/ 862 w 1109"/>
              <a:gd name="T91" fmla="*/ 2225 h 2256"/>
              <a:gd name="T92" fmla="*/ 877 w 1109"/>
              <a:gd name="T93" fmla="*/ 2242 h 2256"/>
              <a:gd name="T94" fmla="*/ 941 w 1109"/>
              <a:gd name="T95" fmla="*/ 2226 h 2256"/>
              <a:gd name="T96" fmla="*/ 997 w 1109"/>
              <a:gd name="T97" fmla="*/ 2060 h 2256"/>
              <a:gd name="T98" fmla="*/ 1000 w 1109"/>
              <a:gd name="T99" fmla="*/ 2024 h 2256"/>
              <a:gd name="T100" fmla="*/ 926 w 1109"/>
              <a:gd name="T101" fmla="*/ 1885 h 2256"/>
              <a:gd name="T102" fmla="*/ 1070 w 1109"/>
              <a:gd name="T103" fmla="*/ 1870 h 2256"/>
              <a:gd name="T104" fmla="*/ 1107 w 1109"/>
              <a:gd name="T105" fmla="*/ 1408 h 2256"/>
              <a:gd name="T106" fmla="*/ 1099 w 1109"/>
              <a:gd name="T107" fmla="*/ 1116 h 2256"/>
              <a:gd name="T108" fmla="*/ 990 w 1109"/>
              <a:gd name="T109" fmla="*/ 729 h 2256"/>
              <a:gd name="T110" fmla="*/ 1059 w 1109"/>
              <a:gd name="T111" fmla="*/ 303 h 2256"/>
              <a:gd name="T112" fmla="*/ 852 w 1109"/>
              <a:gd name="T113" fmla="*/ 84 h 2256"/>
              <a:gd name="T114" fmla="*/ 910 w 1109"/>
              <a:gd name="T115" fmla="*/ 1633 h 2256"/>
              <a:gd name="T116" fmla="*/ 877 w 1109"/>
              <a:gd name="T117" fmla="*/ 1538 h 2256"/>
              <a:gd name="T118" fmla="*/ 842 w 1109"/>
              <a:gd name="T119" fmla="*/ 1940 h 2256"/>
              <a:gd name="T120" fmla="*/ 862 w 1109"/>
              <a:gd name="T121" fmla="*/ 1981 h 22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1109" h="2256">
                <a:moveTo>
                  <a:pt x="852" y="84"/>
                </a:moveTo>
                <a:lnTo>
                  <a:pt x="852" y="84"/>
                </a:lnTo>
                <a:lnTo>
                  <a:pt x="843" y="77"/>
                </a:lnTo>
                <a:lnTo>
                  <a:pt x="821" y="58"/>
                </a:lnTo>
                <a:lnTo>
                  <a:pt x="808" y="48"/>
                </a:lnTo>
                <a:lnTo>
                  <a:pt x="795" y="40"/>
                </a:lnTo>
                <a:lnTo>
                  <a:pt x="782" y="33"/>
                </a:lnTo>
                <a:lnTo>
                  <a:pt x="777" y="31"/>
                </a:lnTo>
                <a:lnTo>
                  <a:pt x="772" y="30"/>
                </a:lnTo>
                <a:lnTo>
                  <a:pt x="772" y="30"/>
                </a:lnTo>
                <a:lnTo>
                  <a:pt x="760" y="28"/>
                </a:lnTo>
                <a:lnTo>
                  <a:pt x="756" y="28"/>
                </a:lnTo>
                <a:lnTo>
                  <a:pt x="751" y="27"/>
                </a:lnTo>
                <a:lnTo>
                  <a:pt x="738" y="25"/>
                </a:lnTo>
                <a:lnTo>
                  <a:pt x="738" y="25"/>
                </a:lnTo>
                <a:lnTo>
                  <a:pt x="722" y="22"/>
                </a:lnTo>
                <a:lnTo>
                  <a:pt x="712" y="21"/>
                </a:lnTo>
                <a:lnTo>
                  <a:pt x="707" y="21"/>
                </a:lnTo>
                <a:lnTo>
                  <a:pt x="704" y="21"/>
                </a:lnTo>
                <a:lnTo>
                  <a:pt x="703" y="20"/>
                </a:lnTo>
                <a:lnTo>
                  <a:pt x="703" y="20"/>
                </a:lnTo>
                <a:lnTo>
                  <a:pt x="694" y="15"/>
                </a:lnTo>
                <a:lnTo>
                  <a:pt x="678" y="7"/>
                </a:lnTo>
                <a:lnTo>
                  <a:pt x="662" y="1"/>
                </a:lnTo>
                <a:lnTo>
                  <a:pt x="656" y="0"/>
                </a:lnTo>
                <a:lnTo>
                  <a:pt x="654" y="0"/>
                </a:lnTo>
                <a:lnTo>
                  <a:pt x="654" y="0"/>
                </a:lnTo>
                <a:lnTo>
                  <a:pt x="652" y="1"/>
                </a:lnTo>
                <a:lnTo>
                  <a:pt x="652" y="2"/>
                </a:lnTo>
                <a:lnTo>
                  <a:pt x="654" y="6"/>
                </a:lnTo>
                <a:lnTo>
                  <a:pt x="655" y="9"/>
                </a:lnTo>
                <a:lnTo>
                  <a:pt x="659" y="10"/>
                </a:lnTo>
                <a:lnTo>
                  <a:pt x="659" y="10"/>
                </a:lnTo>
                <a:lnTo>
                  <a:pt x="661" y="11"/>
                </a:lnTo>
                <a:lnTo>
                  <a:pt x="664" y="12"/>
                </a:lnTo>
                <a:lnTo>
                  <a:pt x="672" y="18"/>
                </a:lnTo>
                <a:lnTo>
                  <a:pt x="683" y="30"/>
                </a:lnTo>
                <a:lnTo>
                  <a:pt x="683" y="30"/>
                </a:lnTo>
                <a:lnTo>
                  <a:pt x="683" y="31"/>
                </a:lnTo>
                <a:lnTo>
                  <a:pt x="683" y="33"/>
                </a:lnTo>
                <a:lnTo>
                  <a:pt x="678" y="40"/>
                </a:lnTo>
                <a:lnTo>
                  <a:pt x="678" y="40"/>
                </a:lnTo>
                <a:lnTo>
                  <a:pt x="676" y="45"/>
                </a:lnTo>
                <a:lnTo>
                  <a:pt x="672" y="52"/>
                </a:lnTo>
                <a:lnTo>
                  <a:pt x="668" y="64"/>
                </a:lnTo>
                <a:lnTo>
                  <a:pt x="668" y="64"/>
                </a:lnTo>
                <a:lnTo>
                  <a:pt x="667" y="66"/>
                </a:lnTo>
                <a:lnTo>
                  <a:pt x="665" y="67"/>
                </a:lnTo>
                <a:lnTo>
                  <a:pt x="665" y="68"/>
                </a:lnTo>
                <a:lnTo>
                  <a:pt x="665" y="69"/>
                </a:lnTo>
                <a:lnTo>
                  <a:pt x="668" y="74"/>
                </a:lnTo>
                <a:lnTo>
                  <a:pt x="668" y="74"/>
                </a:lnTo>
                <a:lnTo>
                  <a:pt x="682" y="89"/>
                </a:lnTo>
                <a:lnTo>
                  <a:pt x="685" y="93"/>
                </a:lnTo>
                <a:lnTo>
                  <a:pt x="685" y="94"/>
                </a:lnTo>
                <a:lnTo>
                  <a:pt x="683" y="94"/>
                </a:lnTo>
                <a:lnTo>
                  <a:pt x="683" y="94"/>
                </a:lnTo>
                <a:lnTo>
                  <a:pt x="668" y="90"/>
                </a:lnTo>
                <a:lnTo>
                  <a:pt x="641" y="87"/>
                </a:lnTo>
                <a:lnTo>
                  <a:pt x="616" y="83"/>
                </a:lnTo>
                <a:lnTo>
                  <a:pt x="608" y="83"/>
                </a:lnTo>
                <a:lnTo>
                  <a:pt x="605" y="83"/>
                </a:lnTo>
                <a:lnTo>
                  <a:pt x="604" y="84"/>
                </a:lnTo>
                <a:lnTo>
                  <a:pt x="604" y="84"/>
                </a:lnTo>
                <a:lnTo>
                  <a:pt x="603" y="89"/>
                </a:lnTo>
                <a:lnTo>
                  <a:pt x="603" y="95"/>
                </a:lnTo>
                <a:lnTo>
                  <a:pt x="604" y="98"/>
                </a:lnTo>
                <a:lnTo>
                  <a:pt x="607" y="100"/>
                </a:lnTo>
                <a:lnTo>
                  <a:pt x="609" y="103"/>
                </a:lnTo>
                <a:lnTo>
                  <a:pt x="614" y="104"/>
                </a:lnTo>
                <a:lnTo>
                  <a:pt x="614" y="104"/>
                </a:lnTo>
                <a:lnTo>
                  <a:pt x="681" y="120"/>
                </a:lnTo>
                <a:lnTo>
                  <a:pt x="720" y="130"/>
                </a:lnTo>
                <a:lnTo>
                  <a:pt x="738" y="134"/>
                </a:lnTo>
                <a:lnTo>
                  <a:pt x="738" y="134"/>
                </a:lnTo>
                <a:lnTo>
                  <a:pt x="739" y="141"/>
                </a:lnTo>
                <a:lnTo>
                  <a:pt x="743" y="157"/>
                </a:lnTo>
                <a:lnTo>
                  <a:pt x="748" y="172"/>
                </a:lnTo>
                <a:lnTo>
                  <a:pt x="750" y="177"/>
                </a:lnTo>
                <a:lnTo>
                  <a:pt x="751" y="178"/>
                </a:lnTo>
                <a:lnTo>
                  <a:pt x="753" y="178"/>
                </a:lnTo>
                <a:lnTo>
                  <a:pt x="753" y="178"/>
                </a:lnTo>
                <a:lnTo>
                  <a:pt x="755" y="176"/>
                </a:lnTo>
                <a:lnTo>
                  <a:pt x="758" y="174"/>
                </a:lnTo>
                <a:lnTo>
                  <a:pt x="764" y="165"/>
                </a:lnTo>
                <a:lnTo>
                  <a:pt x="772" y="149"/>
                </a:lnTo>
                <a:lnTo>
                  <a:pt x="772" y="149"/>
                </a:lnTo>
                <a:lnTo>
                  <a:pt x="776" y="143"/>
                </a:lnTo>
                <a:lnTo>
                  <a:pt x="780" y="138"/>
                </a:lnTo>
                <a:lnTo>
                  <a:pt x="781" y="136"/>
                </a:lnTo>
                <a:lnTo>
                  <a:pt x="785" y="136"/>
                </a:lnTo>
                <a:lnTo>
                  <a:pt x="787" y="136"/>
                </a:lnTo>
                <a:lnTo>
                  <a:pt x="792" y="139"/>
                </a:lnTo>
                <a:lnTo>
                  <a:pt x="792" y="139"/>
                </a:lnTo>
                <a:lnTo>
                  <a:pt x="811" y="152"/>
                </a:lnTo>
                <a:lnTo>
                  <a:pt x="841" y="177"/>
                </a:lnTo>
                <a:lnTo>
                  <a:pt x="872" y="205"/>
                </a:lnTo>
                <a:lnTo>
                  <a:pt x="891" y="223"/>
                </a:lnTo>
                <a:lnTo>
                  <a:pt x="891" y="223"/>
                </a:lnTo>
                <a:lnTo>
                  <a:pt x="935" y="272"/>
                </a:lnTo>
                <a:lnTo>
                  <a:pt x="966" y="307"/>
                </a:lnTo>
                <a:lnTo>
                  <a:pt x="966" y="307"/>
                </a:lnTo>
                <a:lnTo>
                  <a:pt x="933" y="377"/>
                </a:lnTo>
                <a:lnTo>
                  <a:pt x="911" y="427"/>
                </a:lnTo>
                <a:lnTo>
                  <a:pt x="904" y="444"/>
                </a:lnTo>
                <a:lnTo>
                  <a:pt x="901" y="451"/>
                </a:lnTo>
                <a:lnTo>
                  <a:pt x="901" y="451"/>
                </a:lnTo>
                <a:lnTo>
                  <a:pt x="899" y="459"/>
                </a:lnTo>
                <a:lnTo>
                  <a:pt x="894" y="469"/>
                </a:lnTo>
                <a:lnTo>
                  <a:pt x="886" y="481"/>
                </a:lnTo>
                <a:lnTo>
                  <a:pt x="886" y="481"/>
                </a:lnTo>
                <a:lnTo>
                  <a:pt x="880" y="477"/>
                </a:lnTo>
                <a:lnTo>
                  <a:pt x="875" y="476"/>
                </a:lnTo>
                <a:lnTo>
                  <a:pt x="872" y="476"/>
                </a:lnTo>
                <a:lnTo>
                  <a:pt x="872" y="476"/>
                </a:lnTo>
                <a:lnTo>
                  <a:pt x="847" y="511"/>
                </a:lnTo>
                <a:lnTo>
                  <a:pt x="847" y="471"/>
                </a:lnTo>
                <a:lnTo>
                  <a:pt x="847" y="471"/>
                </a:lnTo>
                <a:lnTo>
                  <a:pt x="848" y="470"/>
                </a:lnTo>
                <a:lnTo>
                  <a:pt x="851" y="466"/>
                </a:lnTo>
                <a:lnTo>
                  <a:pt x="860" y="458"/>
                </a:lnTo>
                <a:lnTo>
                  <a:pt x="870" y="449"/>
                </a:lnTo>
                <a:lnTo>
                  <a:pt x="874" y="445"/>
                </a:lnTo>
                <a:lnTo>
                  <a:pt x="877" y="441"/>
                </a:lnTo>
                <a:lnTo>
                  <a:pt x="877" y="441"/>
                </a:lnTo>
                <a:lnTo>
                  <a:pt x="883" y="419"/>
                </a:lnTo>
                <a:lnTo>
                  <a:pt x="886" y="397"/>
                </a:lnTo>
                <a:lnTo>
                  <a:pt x="886" y="397"/>
                </a:lnTo>
                <a:lnTo>
                  <a:pt x="888" y="392"/>
                </a:lnTo>
                <a:lnTo>
                  <a:pt x="889" y="389"/>
                </a:lnTo>
                <a:lnTo>
                  <a:pt x="890" y="383"/>
                </a:lnTo>
                <a:lnTo>
                  <a:pt x="891" y="372"/>
                </a:lnTo>
                <a:lnTo>
                  <a:pt x="891" y="372"/>
                </a:lnTo>
                <a:lnTo>
                  <a:pt x="893" y="358"/>
                </a:lnTo>
                <a:lnTo>
                  <a:pt x="893" y="348"/>
                </a:lnTo>
                <a:lnTo>
                  <a:pt x="891" y="327"/>
                </a:lnTo>
                <a:lnTo>
                  <a:pt x="891" y="327"/>
                </a:lnTo>
                <a:lnTo>
                  <a:pt x="891" y="322"/>
                </a:lnTo>
                <a:lnTo>
                  <a:pt x="893" y="321"/>
                </a:lnTo>
                <a:lnTo>
                  <a:pt x="896" y="320"/>
                </a:lnTo>
                <a:lnTo>
                  <a:pt x="898" y="319"/>
                </a:lnTo>
                <a:lnTo>
                  <a:pt x="898" y="315"/>
                </a:lnTo>
                <a:lnTo>
                  <a:pt x="891" y="298"/>
                </a:lnTo>
                <a:lnTo>
                  <a:pt x="891" y="298"/>
                </a:lnTo>
                <a:lnTo>
                  <a:pt x="886" y="285"/>
                </a:lnTo>
                <a:lnTo>
                  <a:pt x="881" y="276"/>
                </a:lnTo>
                <a:lnTo>
                  <a:pt x="878" y="268"/>
                </a:lnTo>
                <a:lnTo>
                  <a:pt x="873" y="263"/>
                </a:lnTo>
                <a:lnTo>
                  <a:pt x="864" y="254"/>
                </a:lnTo>
                <a:lnTo>
                  <a:pt x="857" y="248"/>
                </a:lnTo>
                <a:lnTo>
                  <a:pt x="857" y="248"/>
                </a:lnTo>
                <a:lnTo>
                  <a:pt x="844" y="239"/>
                </a:lnTo>
                <a:lnTo>
                  <a:pt x="837" y="233"/>
                </a:lnTo>
                <a:lnTo>
                  <a:pt x="837" y="233"/>
                </a:lnTo>
                <a:lnTo>
                  <a:pt x="832" y="228"/>
                </a:lnTo>
                <a:lnTo>
                  <a:pt x="826" y="223"/>
                </a:lnTo>
                <a:lnTo>
                  <a:pt x="817" y="218"/>
                </a:lnTo>
                <a:lnTo>
                  <a:pt x="817" y="228"/>
                </a:lnTo>
                <a:lnTo>
                  <a:pt x="817" y="228"/>
                </a:lnTo>
                <a:lnTo>
                  <a:pt x="808" y="213"/>
                </a:lnTo>
                <a:lnTo>
                  <a:pt x="801" y="203"/>
                </a:lnTo>
                <a:lnTo>
                  <a:pt x="798" y="202"/>
                </a:lnTo>
                <a:lnTo>
                  <a:pt x="798" y="202"/>
                </a:lnTo>
                <a:lnTo>
                  <a:pt x="797" y="203"/>
                </a:lnTo>
                <a:lnTo>
                  <a:pt x="797" y="203"/>
                </a:lnTo>
                <a:lnTo>
                  <a:pt x="792" y="218"/>
                </a:lnTo>
                <a:lnTo>
                  <a:pt x="792" y="218"/>
                </a:lnTo>
                <a:lnTo>
                  <a:pt x="784" y="216"/>
                </a:lnTo>
                <a:lnTo>
                  <a:pt x="776" y="213"/>
                </a:lnTo>
                <a:lnTo>
                  <a:pt x="772" y="213"/>
                </a:lnTo>
                <a:lnTo>
                  <a:pt x="772" y="213"/>
                </a:lnTo>
                <a:lnTo>
                  <a:pt x="770" y="214"/>
                </a:lnTo>
                <a:lnTo>
                  <a:pt x="766" y="218"/>
                </a:lnTo>
                <a:lnTo>
                  <a:pt x="763" y="223"/>
                </a:lnTo>
                <a:lnTo>
                  <a:pt x="763" y="223"/>
                </a:lnTo>
                <a:lnTo>
                  <a:pt x="754" y="224"/>
                </a:lnTo>
                <a:lnTo>
                  <a:pt x="748" y="227"/>
                </a:lnTo>
                <a:lnTo>
                  <a:pt x="743" y="228"/>
                </a:lnTo>
                <a:lnTo>
                  <a:pt x="743" y="228"/>
                </a:lnTo>
                <a:lnTo>
                  <a:pt x="739" y="229"/>
                </a:lnTo>
                <a:lnTo>
                  <a:pt x="733" y="231"/>
                </a:lnTo>
                <a:lnTo>
                  <a:pt x="728" y="233"/>
                </a:lnTo>
                <a:lnTo>
                  <a:pt x="725" y="236"/>
                </a:lnTo>
                <a:lnTo>
                  <a:pt x="723" y="238"/>
                </a:lnTo>
                <a:lnTo>
                  <a:pt x="723" y="238"/>
                </a:lnTo>
                <a:lnTo>
                  <a:pt x="717" y="250"/>
                </a:lnTo>
                <a:lnTo>
                  <a:pt x="713" y="258"/>
                </a:lnTo>
                <a:lnTo>
                  <a:pt x="713" y="258"/>
                </a:lnTo>
                <a:lnTo>
                  <a:pt x="707" y="264"/>
                </a:lnTo>
                <a:lnTo>
                  <a:pt x="703" y="268"/>
                </a:lnTo>
                <a:lnTo>
                  <a:pt x="703" y="268"/>
                </a:lnTo>
                <a:lnTo>
                  <a:pt x="702" y="268"/>
                </a:lnTo>
                <a:lnTo>
                  <a:pt x="701" y="269"/>
                </a:lnTo>
                <a:lnTo>
                  <a:pt x="698" y="273"/>
                </a:lnTo>
                <a:lnTo>
                  <a:pt x="698" y="273"/>
                </a:lnTo>
                <a:lnTo>
                  <a:pt x="693" y="280"/>
                </a:lnTo>
                <a:lnTo>
                  <a:pt x="688" y="288"/>
                </a:lnTo>
                <a:lnTo>
                  <a:pt x="688" y="288"/>
                </a:lnTo>
                <a:lnTo>
                  <a:pt x="682" y="301"/>
                </a:lnTo>
                <a:lnTo>
                  <a:pt x="678" y="312"/>
                </a:lnTo>
                <a:lnTo>
                  <a:pt x="678" y="312"/>
                </a:lnTo>
                <a:lnTo>
                  <a:pt x="678" y="315"/>
                </a:lnTo>
                <a:lnTo>
                  <a:pt x="680" y="317"/>
                </a:lnTo>
                <a:lnTo>
                  <a:pt x="680" y="321"/>
                </a:lnTo>
                <a:lnTo>
                  <a:pt x="678" y="327"/>
                </a:lnTo>
                <a:lnTo>
                  <a:pt x="678" y="327"/>
                </a:lnTo>
                <a:lnTo>
                  <a:pt x="676" y="337"/>
                </a:lnTo>
                <a:lnTo>
                  <a:pt x="675" y="347"/>
                </a:lnTo>
                <a:lnTo>
                  <a:pt x="675" y="355"/>
                </a:lnTo>
                <a:lnTo>
                  <a:pt x="673" y="357"/>
                </a:lnTo>
                <a:lnTo>
                  <a:pt x="673" y="357"/>
                </a:lnTo>
                <a:lnTo>
                  <a:pt x="666" y="362"/>
                </a:lnTo>
                <a:lnTo>
                  <a:pt x="659" y="367"/>
                </a:lnTo>
                <a:lnTo>
                  <a:pt x="659" y="367"/>
                </a:lnTo>
                <a:lnTo>
                  <a:pt x="659" y="369"/>
                </a:lnTo>
                <a:lnTo>
                  <a:pt x="659" y="374"/>
                </a:lnTo>
                <a:lnTo>
                  <a:pt x="660" y="392"/>
                </a:lnTo>
                <a:lnTo>
                  <a:pt x="664" y="408"/>
                </a:lnTo>
                <a:lnTo>
                  <a:pt x="666" y="414"/>
                </a:lnTo>
                <a:lnTo>
                  <a:pt x="668" y="417"/>
                </a:lnTo>
                <a:lnTo>
                  <a:pt x="668" y="417"/>
                </a:lnTo>
                <a:lnTo>
                  <a:pt x="676" y="419"/>
                </a:lnTo>
                <a:lnTo>
                  <a:pt x="678" y="420"/>
                </a:lnTo>
                <a:lnTo>
                  <a:pt x="678" y="422"/>
                </a:lnTo>
                <a:lnTo>
                  <a:pt x="678" y="422"/>
                </a:lnTo>
                <a:lnTo>
                  <a:pt x="678" y="430"/>
                </a:lnTo>
                <a:lnTo>
                  <a:pt x="680" y="449"/>
                </a:lnTo>
                <a:lnTo>
                  <a:pt x="683" y="486"/>
                </a:lnTo>
                <a:lnTo>
                  <a:pt x="683" y="486"/>
                </a:lnTo>
                <a:lnTo>
                  <a:pt x="685" y="497"/>
                </a:lnTo>
                <a:lnTo>
                  <a:pt x="685" y="506"/>
                </a:lnTo>
                <a:lnTo>
                  <a:pt x="683" y="516"/>
                </a:lnTo>
                <a:lnTo>
                  <a:pt x="683" y="516"/>
                </a:lnTo>
                <a:lnTo>
                  <a:pt x="677" y="517"/>
                </a:lnTo>
                <a:lnTo>
                  <a:pt x="660" y="520"/>
                </a:lnTo>
                <a:lnTo>
                  <a:pt x="607" y="527"/>
                </a:lnTo>
                <a:lnTo>
                  <a:pt x="577" y="532"/>
                </a:lnTo>
                <a:lnTo>
                  <a:pt x="550" y="537"/>
                </a:lnTo>
                <a:lnTo>
                  <a:pt x="529" y="543"/>
                </a:lnTo>
                <a:lnTo>
                  <a:pt x="520" y="547"/>
                </a:lnTo>
                <a:lnTo>
                  <a:pt x="515" y="551"/>
                </a:lnTo>
                <a:lnTo>
                  <a:pt x="515" y="551"/>
                </a:lnTo>
                <a:lnTo>
                  <a:pt x="477" y="583"/>
                </a:lnTo>
                <a:lnTo>
                  <a:pt x="413" y="635"/>
                </a:lnTo>
                <a:lnTo>
                  <a:pt x="354" y="683"/>
                </a:lnTo>
                <a:lnTo>
                  <a:pt x="327" y="704"/>
                </a:lnTo>
                <a:lnTo>
                  <a:pt x="327" y="704"/>
                </a:lnTo>
                <a:lnTo>
                  <a:pt x="306" y="687"/>
                </a:lnTo>
                <a:lnTo>
                  <a:pt x="260" y="650"/>
                </a:lnTo>
                <a:lnTo>
                  <a:pt x="188" y="590"/>
                </a:lnTo>
                <a:lnTo>
                  <a:pt x="188" y="590"/>
                </a:lnTo>
                <a:lnTo>
                  <a:pt x="181" y="585"/>
                </a:lnTo>
                <a:lnTo>
                  <a:pt x="173" y="579"/>
                </a:lnTo>
                <a:lnTo>
                  <a:pt x="166" y="573"/>
                </a:lnTo>
                <a:lnTo>
                  <a:pt x="165" y="569"/>
                </a:lnTo>
                <a:lnTo>
                  <a:pt x="163" y="565"/>
                </a:lnTo>
                <a:lnTo>
                  <a:pt x="163" y="565"/>
                </a:lnTo>
                <a:lnTo>
                  <a:pt x="163" y="544"/>
                </a:lnTo>
                <a:lnTo>
                  <a:pt x="163" y="521"/>
                </a:lnTo>
                <a:lnTo>
                  <a:pt x="163" y="521"/>
                </a:lnTo>
                <a:lnTo>
                  <a:pt x="165" y="516"/>
                </a:lnTo>
                <a:lnTo>
                  <a:pt x="166" y="512"/>
                </a:lnTo>
                <a:lnTo>
                  <a:pt x="169" y="507"/>
                </a:lnTo>
                <a:lnTo>
                  <a:pt x="174" y="503"/>
                </a:lnTo>
                <a:lnTo>
                  <a:pt x="177" y="500"/>
                </a:lnTo>
                <a:lnTo>
                  <a:pt x="178" y="496"/>
                </a:lnTo>
                <a:lnTo>
                  <a:pt x="178" y="496"/>
                </a:lnTo>
                <a:lnTo>
                  <a:pt x="179" y="492"/>
                </a:lnTo>
                <a:lnTo>
                  <a:pt x="182" y="489"/>
                </a:lnTo>
                <a:lnTo>
                  <a:pt x="187" y="484"/>
                </a:lnTo>
                <a:lnTo>
                  <a:pt x="187" y="481"/>
                </a:lnTo>
                <a:lnTo>
                  <a:pt x="188" y="480"/>
                </a:lnTo>
                <a:lnTo>
                  <a:pt x="187" y="477"/>
                </a:lnTo>
                <a:lnTo>
                  <a:pt x="183" y="476"/>
                </a:lnTo>
                <a:lnTo>
                  <a:pt x="183" y="476"/>
                </a:lnTo>
                <a:lnTo>
                  <a:pt x="178" y="475"/>
                </a:lnTo>
                <a:lnTo>
                  <a:pt x="172" y="476"/>
                </a:lnTo>
                <a:lnTo>
                  <a:pt x="160" y="479"/>
                </a:lnTo>
                <a:lnTo>
                  <a:pt x="148" y="484"/>
                </a:lnTo>
                <a:lnTo>
                  <a:pt x="143" y="486"/>
                </a:lnTo>
                <a:lnTo>
                  <a:pt x="143" y="486"/>
                </a:lnTo>
                <a:lnTo>
                  <a:pt x="130" y="458"/>
                </a:lnTo>
                <a:lnTo>
                  <a:pt x="119" y="434"/>
                </a:lnTo>
                <a:lnTo>
                  <a:pt x="109" y="417"/>
                </a:lnTo>
                <a:lnTo>
                  <a:pt x="109" y="417"/>
                </a:lnTo>
                <a:lnTo>
                  <a:pt x="100" y="405"/>
                </a:lnTo>
                <a:lnTo>
                  <a:pt x="91" y="398"/>
                </a:lnTo>
                <a:lnTo>
                  <a:pt x="84" y="393"/>
                </a:lnTo>
                <a:lnTo>
                  <a:pt x="82" y="392"/>
                </a:lnTo>
                <a:lnTo>
                  <a:pt x="79" y="392"/>
                </a:lnTo>
                <a:lnTo>
                  <a:pt x="79" y="392"/>
                </a:lnTo>
                <a:lnTo>
                  <a:pt x="75" y="393"/>
                </a:lnTo>
                <a:lnTo>
                  <a:pt x="73" y="396"/>
                </a:lnTo>
                <a:lnTo>
                  <a:pt x="73" y="399"/>
                </a:lnTo>
                <a:lnTo>
                  <a:pt x="74" y="402"/>
                </a:lnTo>
                <a:lnTo>
                  <a:pt x="74" y="402"/>
                </a:lnTo>
                <a:lnTo>
                  <a:pt x="80" y="413"/>
                </a:lnTo>
                <a:lnTo>
                  <a:pt x="89" y="434"/>
                </a:lnTo>
                <a:lnTo>
                  <a:pt x="99" y="461"/>
                </a:lnTo>
                <a:lnTo>
                  <a:pt x="99" y="461"/>
                </a:lnTo>
                <a:lnTo>
                  <a:pt x="95" y="456"/>
                </a:lnTo>
                <a:lnTo>
                  <a:pt x="87" y="449"/>
                </a:lnTo>
                <a:lnTo>
                  <a:pt x="77" y="443"/>
                </a:lnTo>
                <a:lnTo>
                  <a:pt x="73" y="441"/>
                </a:lnTo>
                <a:lnTo>
                  <a:pt x="69" y="441"/>
                </a:lnTo>
                <a:lnTo>
                  <a:pt x="69" y="441"/>
                </a:lnTo>
                <a:lnTo>
                  <a:pt x="64" y="445"/>
                </a:lnTo>
                <a:lnTo>
                  <a:pt x="62" y="448"/>
                </a:lnTo>
                <a:lnTo>
                  <a:pt x="59" y="451"/>
                </a:lnTo>
                <a:lnTo>
                  <a:pt x="59" y="451"/>
                </a:lnTo>
                <a:lnTo>
                  <a:pt x="59" y="450"/>
                </a:lnTo>
                <a:lnTo>
                  <a:pt x="57" y="446"/>
                </a:lnTo>
                <a:lnTo>
                  <a:pt x="54" y="445"/>
                </a:lnTo>
                <a:lnTo>
                  <a:pt x="52" y="445"/>
                </a:lnTo>
                <a:lnTo>
                  <a:pt x="49" y="446"/>
                </a:lnTo>
                <a:lnTo>
                  <a:pt x="49" y="446"/>
                </a:lnTo>
                <a:lnTo>
                  <a:pt x="44" y="451"/>
                </a:lnTo>
                <a:lnTo>
                  <a:pt x="39" y="455"/>
                </a:lnTo>
                <a:lnTo>
                  <a:pt x="35" y="461"/>
                </a:lnTo>
                <a:lnTo>
                  <a:pt x="35" y="461"/>
                </a:lnTo>
                <a:lnTo>
                  <a:pt x="22" y="449"/>
                </a:lnTo>
                <a:lnTo>
                  <a:pt x="12" y="441"/>
                </a:lnTo>
                <a:lnTo>
                  <a:pt x="7" y="438"/>
                </a:lnTo>
                <a:lnTo>
                  <a:pt x="5" y="436"/>
                </a:lnTo>
                <a:lnTo>
                  <a:pt x="5" y="436"/>
                </a:lnTo>
                <a:lnTo>
                  <a:pt x="2" y="436"/>
                </a:lnTo>
                <a:lnTo>
                  <a:pt x="1" y="438"/>
                </a:lnTo>
                <a:lnTo>
                  <a:pt x="0" y="441"/>
                </a:lnTo>
                <a:lnTo>
                  <a:pt x="0" y="446"/>
                </a:lnTo>
                <a:lnTo>
                  <a:pt x="0" y="446"/>
                </a:lnTo>
                <a:lnTo>
                  <a:pt x="13" y="474"/>
                </a:lnTo>
                <a:lnTo>
                  <a:pt x="26" y="494"/>
                </a:lnTo>
                <a:lnTo>
                  <a:pt x="31" y="502"/>
                </a:lnTo>
                <a:lnTo>
                  <a:pt x="35" y="506"/>
                </a:lnTo>
                <a:lnTo>
                  <a:pt x="35" y="506"/>
                </a:lnTo>
                <a:lnTo>
                  <a:pt x="39" y="508"/>
                </a:lnTo>
                <a:lnTo>
                  <a:pt x="43" y="508"/>
                </a:lnTo>
                <a:lnTo>
                  <a:pt x="44" y="508"/>
                </a:lnTo>
                <a:lnTo>
                  <a:pt x="44" y="511"/>
                </a:lnTo>
                <a:lnTo>
                  <a:pt x="44" y="511"/>
                </a:lnTo>
                <a:lnTo>
                  <a:pt x="44" y="516"/>
                </a:lnTo>
                <a:lnTo>
                  <a:pt x="47" y="521"/>
                </a:lnTo>
                <a:lnTo>
                  <a:pt x="49" y="526"/>
                </a:lnTo>
                <a:lnTo>
                  <a:pt x="54" y="531"/>
                </a:lnTo>
                <a:lnTo>
                  <a:pt x="54" y="531"/>
                </a:lnTo>
                <a:lnTo>
                  <a:pt x="57" y="533"/>
                </a:lnTo>
                <a:lnTo>
                  <a:pt x="61" y="538"/>
                </a:lnTo>
                <a:lnTo>
                  <a:pt x="68" y="549"/>
                </a:lnTo>
                <a:lnTo>
                  <a:pt x="79" y="570"/>
                </a:lnTo>
                <a:lnTo>
                  <a:pt x="79" y="570"/>
                </a:lnTo>
                <a:lnTo>
                  <a:pt x="84" y="578"/>
                </a:lnTo>
                <a:lnTo>
                  <a:pt x="93" y="585"/>
                </a:lnTo>
                <a:lnTo>
                  <a:pt x="104" y="595"/>
                </a:lnTo>
                <a:lnTo>
                  <a:pt x="104" y="595"/>
                </a:lnTo>
                <a:lnTo>
                  <a:pt x="111" y="603"/>
                </a:lnTo>
                <a:lnTo>
                  <a:pt x="119" y="614"/>
                </a:lnTo>
                <a:lnTo>
                  <a:pt x="129" y="630"/>
                </a:lnTo>
                <a:lnTo>
                  <a:pt x="129" y="630"/>
                </a:lnTo>
                <a:lnTo>
                  <a:pt x="140" y="645"/>
                </a:lnTo>
                <a:lnTo>
                  <a:pt x="161" y="670"/>
                </a:lnTo>
                <a:lnTo>
                  <a:pt x="189" y="701"/>
                </a:lnTo>
                <a:lnTo>
                  <a:pt x="220" y="734"/>
                </a:lnTo>
                <a:lnTo>
                  <a:pt x="251" y="766"/>
                </a:lnTo>
                <a:lnTo>
                  <a:pt x="278" y="794"/>
                </a:lnTo>
                <a:lnTo>
                  <a:pt x="299" y="812"/>
                </a:lnTo>
                <a:lnTo>
                  <a:pt x="307" y="817"/>
                </a:lnTo>
                <a:lnTo>
                  <a:pt x="312" y="818"/>
                </a:lnTo>
                <a:lnTo>
                  <a:pt x="312" y="818"/>
                </a:lnTo>
                <a:lnTo>
                  <a:pt x="334" y="815"/>
                </a:lnTo>
                <a:lnTo>
                  <a:pt x="343" y="812"/>
                </a:lnTo>
                <a:lnTo>
                  <a:pt x="352" y="809"/>
                </a:lnTo>
                <a:lnTo>
                  <a:pt x="352" y="809"/>
                </a:lnTo>
                <a:lnTo>
                  <a:pt x="384" y="791"/>
                </a:lnTo>
                <a:lnTo>
                  <a:pt x="442" y="756"/>
                </a:lnTo>
                <a:lnTo>
                  <a:pt x="525" y="709"/>
                </a:lnTo>
                <a:lnTo>
                  <a:pt x="525" y="709"/>
                </a:lnTo>
                <a:lnTo>
                  <a:pt x="536" y="729"/>
                </a:lnTo>
                <a:lnTo>
                  <a:pt x="560" y="776"/>
                </a:lnTo>
                <a:lnTo>
                  <a:pt x="583" y="826"/>
                </a:lnTo>
                <a:lnTo>
                  <a:pt x="590" y="846"/>
                </a:lnTo>
                <a:lnTo>
                  <a:pt x="593" y="853"/>
                </a:lnTo>
                <a:lnTo>
                  <a:pt x="594" y="858"/>
                </a:lnTo>
                <a:lnTo>
                  <a:pt x="594" y="858"/>
                </a:lnTo>
                <a:lnTo>
                  <a:pt x="595" y="868"/>
                </a:lnTo>
                <a:lnTo>
                  <a:pt x="598" y="882"/>
                </a:lnTo>
                <a:lnTo>
                  <a:pt x="607" y="915"/>
                </a:lnTo>
                <a:lnTo>
                  <a:pt x="619" y="962"/>
                </a:lnTo>
                <a:lnTo>
                  <a:pt x="619" y="962"/>
                </a:lnTo>
                <a:lnTo>
                  <a:pt x="623" y="988"/>
                </a:lnTo>
                <a:lnTo>
                  <a:pt x="625" y="1005"/>
                </a:lnTo>
                <a:lnTo>
                  <a:pt x="628" y="1009"/>
                </a:lnTo>
                <a:lnTo>
                  <a:pt x="629" y="1012"/>
                </a:lnTo>
                <a:lnTo>
                  <a:pt x="629" y="1012"/>
                </a:lnTo>
                <a:lnTo>
                  <a:pt x="633" y="1013"/>
                </a:lnTo>
                <a:lnTo>
                  <a:pt x="636" y="1014"/>
                </a:lnTo>
                <a:lnTo>
                  <a:pt x="638" y="1016"/>
                </a:lnTo>
                <a:lnTo>
                  <a:pt x="638" y="1018"/>
                </a:lnTo>
                <a:lnTo>
                  <a:pt x="636" y="1022"/>
                </a:lnTo>
                <a:lnTo>
                  <a:pt x="634" y="1027"/>
                </a:lnTo>
                <a:lnTo>
                  <a:pt x="634" y="1027"/>
                </a:lnTo>
                <a:lnTo>
                  <a:pt x="629" y="1036"/>
                </a:lnTo>
                <a:lnTo>
                  <a:pt x="626" y="1043"/>
                </a:lnTo>
                <a:lnTo>
                  <a:pt x="624" y="1052"/>
                </a:lnTo>
                <a:lnTo>
                  <a:pt x="624" y="1052"/>
                </a:lnTo>
                <a:lnTo>
                  <a:pt x="624" y="1053"/>
                </a:lnTo>
                <a:lnTo>
                  <a:pt x="625" y="1054"/>
                </a:lnTo>
                <a:lnTo>
                  <a:pt x="629" y="1055"/>
                </a:lnTo>
                <a:lnTo>
                  <a:pt x="631" y="1055"/>
                </a:lnTo>
                <a:lnTo>
                  <a:pt x="633" y="1058"/>
                </a:lnTo>
                <a:lnTo>
                  <a:pt x="634" y="1062"/>
                </a:lnTo>
                <a:lnTo>
                  <a:pt x="634" y="1067"/>
                </a:lnTo>
                <a:lnTo>
                  <a:pt x="634" y="1067"/>
                </a:lnTo>
                <a:lnTo>
                  <a:pt x="631" y="1079"/>
                </a:lnTo>
                <a:lnTo>
                  <a:pt x="628" y="1090"/>
                </a:lnTo>
                <a:lnTo>
                  <a:pt x="619" y="1111"/>
                </a:lnTo>
                <a:lnTo>
                  <a:pt x="619" y="1111"/>
                </a:lnTo>
                <a:lnTo>
                  <a:pt x="615" y="1117"/>
                </a:lnTo>
                <a:lnTo>
                  <a:pt x="610" y="1124"/>
                </a:lnTo>
                <a:lnTo>
                  <a:pt x="599" y="1137"/>
                </a:lnTo>
                <a:lnTo>
                  <a:pt x="594" y="1145"/>
                </a:lnTo>
                <a:lnTo>
                  <a:pt x="592" y="1150"/>
                </a:lnTo>
                <a:lnTo>
                  <a:pt x="590" y="1152"/>
                </a:lnTo>
                <a:lnTo>
                  <a:pt x="590" y="1153"/>
                </a:lnTo>
                <a:lnTo>
                  <a:pt x="592" y="1155"/>
                </a:lnTo>
                <a:lnTo>
                  <a:pt x="594" y="1156"/>
                </a:lnTo>
                <a:lnTo>
                  <a:pt x="594" y="1156"/>
                </a:lnTo>
                <a:lnTo>
                  <a:pt x="624" y="1160"/>
                </a:lnTo>
                <a:lnTo>
                  <a:pt x="644" y="1161"/>
                </a:lnTo>
                <a:lnTo>
                  <a:pt x="644" y="1161"/>
                </a:lnTo>
                <a:lnTo>
                  <a:pt x="639" y="1176"/>
                </a:lnTo>
                <a:lnTo>
                  <a:pt x="634" y="1192"/>
                </a:lnTo>
                <a:lnTo>
                  <a:pt x="630" y="1212"/>
                </a:lnTo>
                <a:lnTo>
                  <a:pt x="626" y="1234"/>
                </a:lnTo>
                <a:lnTo>
                  <a:pt x="626" y="1245"/>
                </a:lnTo>
                <a:lnTo>
                  <a:pt x="626" y="1258"/>
                </a:lnTo>
                <a:lnTo>
                  <a:pt x="628" y="1269"/>
                </a:lnTo>
                <a:lnTo>
                  <a:pt x="630" y="1280"/>
                </a:lnTo>
                <a:lnTo>
                  <a:pt x="634" y="1290"/>
                </a:lnTo>
                <a:lnTo>
                  <a:pt x="639" y="1300"/>
                </a:lnTo>
                <a:lnTo>
                  <a:pt x="639" y="1300"/>
                </a:lnTo>
                <a:lnTo>
                  <a:pt x="644" y="1311"/>
                </a:lnTo>
                <a:lnTo>
                  <a:pt x="650" y="1325"/>
                </a:lnTo>
                <a:lnTo>
                  <a:pt x="654" y="1339"/>
                </a:lnTo>
                <a:lnTo>
                  <a:pt x="659" y="1358"/>
                </a:lnTo>
                <a:lnTo>
                  <a:pt x="666" y="1396"/>
                </a:lnTo>
                <a:lnTo>
                  <a:pt x="673" y="1440"/>
                </a:lnTo>
                <a:lnTo>
                  <a:pt x="680" y="1481"/>
                </a:lnTo>
                <a:lnTo>
                  <a:pt x="687" y="1519"/>
                </a:lnTo>
                <a:lnTo>
                  <a:pt x="691" y="1537"/>
                </a:lnTo>
                <a:lnTo>
                  <a:pt x="694" y="1552"/>
                </a:lnTo>
                <a:lnTo>
                  <a:pt x="698" y="1564"/>
                </a:lnTo>
                <a:lnTo>
                  <a:pt x="703" y="1573"/>
                </a:lnTo>
                <a:lnTo>
                  <a:pt x="703" y="1573"/>
                </a:lnTo>
                <a:lnTo>
                  <a:pt x="708" y="1583"/>
                </a:lnTo>
                <a:lnTo>
                  <a:pt x="711" y="1596"/>
                </a:lnTo>
                <a:lnTo>
                  <a:pt x="713" y="1614"/>
                </a:lnTo>
                <a:lnTo>
                  <a:pt x="716" y="1633"/>
                </a:lnTo>
                <a:lnTo>
                  <a:pt x="717" y="1679"/>
                </a:lnTo>
                <a:lnTo>
                  <a:pt x="717" y="1728"/>
                </a:lnTo>
                <a:lnTo>
                  <a:pt x="716" y="1775"/>
                </a:lnTo>
                <a:lnTo>
                  <a:pt x="714" y="1814"/>
                </a:lnTo>
                <a:lnTo>
                  <a:pt x="713" y="1843"/>
                </a:lnTo>
                <a:lnTo>
                  <a:pt x="713" y="1855"/>
                </a:lnTo>
                <a:lnTo>
                  <a:pt x="713" y="1855"/>
                </a:lnTo>
                <a:lnTo>
                  <a:pt x="714" y="1857"/>
                </a:lnTo>
                <a:lnTo>
                  <a:pt x="717" y="1859"/>
                </a:lnTo>
                <a:lnTo>
                  <a:pt x="724" y="1862"/>
                </a:lnTo>
                <a:lnTo>
                  <a:pt x="738" y="1865"/>
                </a:lnTo>
                <a:lnTo>
                  <a:pt x="738" y="1865"/>
                </a:lnTo>
                <a:lnTo>
                  <a:pt x="745" y="1868"/>
                </a:lnTo>
                <a:lnTo>
                  <a:pt x="758" y="1873"/>
                </a:lnTo>
                <a:lnTo>
                  <a:pt x="772" y="1880"/>
                </a:lnTo>
                <a:lnTo>
                  <a:pt x="772" y="1880"/>
                </a:lnTo>
                <a:lnTo>
                  <a:pt x="764" y="1895"/>
                </a:lnTo>
                <a:lnTo>
                  <a:pt x="745" y="1929"/>
                </a:lnTo>
                <a:lnTo>
                  <a:pt x="725" y="1968"/>
                </a:lnTo>
                <a:lnTo>
                  <a:pt x="717" y="1986"/>
                </a:lnTo>
                <a:lnTo>
                  <a:pt x="713" y="1999"/>
                </a:lnTo>
                <a:lnTo>
                  <a:pt x="713" y="1999"/>
                </a:lnTo>
                <a:lnTo>
                  <a:pt x="708" y="2018"/>
                </a:lnTo>
                <a:lnTo>
                  <a:pt x="704" y="2032"/>
                </a:lnTo>
                <a:lnTo>
                  <a:pt x="703" y="2038"/>
                </a:lnTo>
                <a:lnTo>
                  <a:pt x="703" y="2041"/>
                </a:lnTo>
                <a:lnTo>
                  <a:pt x="704" y="2045"/>
                </a:lnTo>
                <a:lnTo>
                  <a:pt x="708" y="2049"/>
                </a:lnTo>
                <a:lnTo>
                  <a:pt x="708" y="2049"/>
                </a:lnTo>
                <a:lnTo>
                  <a:pt x="714" y="2051"/>
                </a:lnTo>
                <a:lnTo>
                  <a:pt x="724" y="2054"/>
                </a:lnTo>
                <a:lnTo>
                  <a:pt x="749" y="2059"/>
                </a:lnTo>
                <a:lnTo>
                  <a:pt x="777" y="2063"/>
                </a:lnTo>
                <a:lnTo>
                  <a:pt x="791" y="2065"/>
                </a:lnTo>
                <a:lnTo>
                  <a:pt x="802" y="2069"/>
                </a:lnTo>
                <a:lnTo>
                  <a:pt x="802" y="2069"/>
                </a:lnTo>
                <a:lnTo>
                  <a:pt x="872" y="2094"/>
                </a:lnTo>
                <a:lnTo>
                  <a:pt x="872" y="2094"/>
                </a:lnTo>
                <a:lnTo>
                  <a:pt x="853" y="2149"/>
                </a:lnTo>
                <a:lnTo>
                  <a:pt x="841" y="2189"/>
                </a:lnTo>
                <a:lnTo>
                  <a:pt x="837" y="2201"/>
                </a:lnTo>
                <a:lnTo>
                  <a:pt x="837" y="2208"/>
                </a:lnTo>
                <a:lnTo>
                  <a:pt x="837" y="2208"/>
                </a:lnTo>
                <a:lnTo>
                  <a:pt x="844" y="2211"/>
                </a:lnTo>
                <a:lnTo>
                  <a:pt x="848" y="2214"/>
                </a:lnTo>
                <a:lnTo>
                  <a:pt x="852" y="2218"/>
                </a:lnTo>
                <a:lnTo>
                  <a:pt x="852" y="2218"/>
                </a:lnTo>
                <a:lnTo>
                  <a:pt x="855" y="2221"/>
                </a:lnTo>
                <a:lnTo>
                  <a:pt x="862" y="2225"/>
                </a:lnTo>
                <a:lnTo>
                  <a:pt x="868" y="2229"/>
                </a:lnTo>
                <a:lnTo>
                  <a:pt x="870" y="2230"/>
                </a:lnTo>
                <a:lnTo>
                  <a:pt x="872" y="2232"/>
                </a:lnTo>
                <a:lnTo>
                  <a:pt x="872" y="2232"/>
                </a:lnTo>
                <a:lnTo>
                  <a:pt x="872" y="2235"/>
                </a:lnTo>
                <a:lnTo>
                  <a:pt x="872" y="2236"/>
                </a:lnTo>
                <a:lnTo>
                  <a:pt x="869" y="2237"/>
                </a:lnTo>
                <a:lnTo>
                  <a:pt x="869" y="2237"/>
                </a:lnTo>
                <a:lnTo>
                  <a:pt x="870" y="2239"/>
                </a:lnTo>
                <a:lnTo>
                  <a:pt x="877" y="2242"/>
                </a:lnTo>
                <a:lnTo>
                  <a:pt x="877" y="2242"/>
                </a:lnTo>
                <a:lnTo>
                  <a:pt x="881" y="2245"/>
                </a:lnTo>
                <a:lnTo>
                  <a:pt x="884" y="2249"/>
                </a:lnTo>
                <a:lnTo>
                  <a:pt x="889" y="2255"/>
                </a:lnTo>
                <a:lnTo>
                  <a:pt x="891" y="2256"/>
                </a:lnTo>
                <a:lnTo>
                  <a:pt x="894" y="2256"/>
                </a:lnTo>
                <a:lnTo>
                  <a:pt x="899" y="2255"/>
                </a:lnTo>
                <a:lnTo>
                  <a:pt x="906" y="2252"/>
                </a:lnTo>
                <a:lnTo>
                  <a:pt x="906" y="2252"/>
                </a:lnTo>
                <a:lnTo>
                  <a:pt x="922" y="2242"/>
                </a:lnTo>
                <a:lnTo>
                  <a:pt x="935" y="2231"/>
                </a:lnTo>
                <a:lnTo>
                  <a:pt x="941" y="2226"/>
                </a:lnTo>
                <a:lnTo>
                  <a:pt x="945" y="2220"/>
                </a:lnTo>
                <a:lnTo>
                  <a:pt x="948" y="2214"/>
                </a:lnTo>
                <a:lnTo>
                  <a:pt x="951" y="2208"/>
                </a:lnTo>
                <a:lnTo>
                  <a:pt x="951" y="2208"/>
                </a:lnTo>
                <a:lnTo>
                  <a:pt x="962" y="2168"/>
                </a:lnTo>
                <a:lnTo>
                  <a:pt x="976" y="2113"/>
                </a:lnTo>
                <a:lnTo>
                  <a:pt x="976" y="2113"/>
                </a:lnTo>
                <a:lnTo>
                  <a:pt x="979" y="2101"/>
                </a:lnTo>
                <a:lnTo>
                  <a:pt x="983" y="2090"/>
                </a:lnTo>
                <a:lnTo>
                  <a:pt x="990" y="2072"/>
                </a:lnTo>
                <a:lnTo>
                  <a:pt x="997" y="2060"/>
                </a:lnTo>
                <a:lnTo>
                  <a:pt x="999" y="2054"/>
                </a:lnTo>
                <a:lnTo>
                  <a:pt x="1000" y="2049"/>
                </a:lnTo>
                <a:lnTo>
                  <a:pt x="1000" y="2049"/>
                </a:lnTo>
                <a:lnTo>
                  <a:pt x="1002" y="2046"/>
                </a:lnTo>
                <a:lnTo>
                  <a:pt x="1003" y="2045"/>
                </a:lnTo>
                <a:lnTo>
                  <a:pt x="1005" y="2044"/>
                </a:lnTo>
                <a:lnTo>
                  <a:pt x="1013" y="2043"/>
                </a:lnTo>
                <a:lnTo>
                  <a:pt x="1014" y="2041"/>
                </a:lnTo>
                <a:lnTo>
                  <a:pt x="1013" y="2039"/>
                </a:lnTo>
                <a:lnTo>
                  <a:pt x="1009" y="2033"/>
                </a:lnTo>
                <a:lnTo>
                  <a:pt x="1000" y="2024"/>
                </a:lnTo>
                <a:lnTo>
                  <a:pt x="1000" y="2024"/>
                </a:lnTo>
                <a:lnTo>
                  <a:pt x="990" y="2013"/>
                </a:lnTo>
                <a:lnTo>
                  <a:pt x="981" y="2002"/>
                </a:lnTo>
                <a:lnTo>
                  <a:pt x="973" y="1992"/>
                </a:lnTo>
                <a:lnTo>
                  <a:pt x="967" y="1981"/>
                </a:lnTo>
                <a:lnTo>
                  <a:pt x="957" y="1963"/>
                </a:lnTo>
                <a:lnTo>
                  <a:pt x="951" y="1950"/>
                </a:lnTo>
                <a:lnTo>
                  <a:pt x="951" y="1950"/>
                </a:lnTo>
                <a:lnTo>
                  <a:pt x="943" y="1934"/>
                </a:lnTo>
                <a:lnTo>
                  <a:pt x="936" y="1911"/>
                </a:lnTo>
                <a:lnTo>
                  <a:pt x="926" y="1885"/>
                </a:lnTo>
                <a:lnTo>
                  <a:pt x="926" y="1885"/>
                </a:lnTo>
                <a:lnTo>
                  <a:pt x="964" y="1889"/>
                </a:lnTo>
                <a:lnTo>
                  <a:pt x="994" y="1891"/>
                </a:lnTo>
                <a:lnTo>
                  <a:pt x="1007" y="1891"/>
                </a:lnTo>
                <a:lnTo>
                  <a:pt x="1015" y="1890"/>
                </a:lnTo>
                <a:lnTo>
                  <a:pt x="1015" y="1890"/>
                </a:lnTo>
                <a:lnTo>
                  <a:pt x="1031" y="1886"/>
                </a:lnTo>
                <a:lnTo>
                  <a:pt x="1049" y="1880"/>
                </a:lnTo>
                <a:lnTo>
                  <a:pt x="1063" y="1874"/>
                </a:lnTo>
                <a:lnTo>
                  <a:pt x="1068" y="1872"/>
                </a:lnTo>
                <a:lnTo>
                  <a:pt x="1070" y="1870"/>
                </a:lnTo>
                <a:lnTo>
                  <a:pt x="1070" y="1870"/>
                </a:lnTo>
                <a:lnTo>
                  <a:pt x="1076" y="1832"/>
                </a:lnTo>
                <a:lnTo>
                  <a:pt x="1089" y="1746"/>
                </a:lnTo>
                <a:lnTo>
                  <a:pt x="1097" y="1695"/>
                </a:lnTo>
                <a:lnTo>
                  <a:pt x="1103" y="1645"/>
                </a:lnTo>
                <a:lnTo>
                  <a:pt x="1108" y="1599"/>
                </a:lnTo>
                <a:lnTo>
                  <a:pt x="1109" y="1580"/>
                </a:lnTo>
                <a:lnTo>
                  <a:pt x="1109" y="1563"/>
                </a:lnTo>
                <a:lnTo>
                  <a:pt x="1109" y="1563"/>
                </a:lnTo>
                <a:lnTo>
                  <a:pt x="1108" y="1492"/>
                </a:lnTo>
                <a:lnTo>
                  <a:pt x="1107" y="1408"/>
                </a:lnTo>
                <a:lnTo>
                  <a:pt x="1104" y="1364"/>
                </a:lnTo>
                <a:lnTo>
                  <a:pt x="1102" y="1322"/>
                </a:lnTo>
                <a:lnTo>
                  <a:pt x="1097" y="1282"/>
                </a:lnTo>
                <a:lnTo>
                  <a:pt x="1089" y="1245"/>
                </a:lnTo>
                <a:lnTo>
                  <a:pt x="1089" y="1245"/>
                </a:lnTo>
                <a:lnTo>
                  <a:pt x="1076" y="1188"/>
                </a:lnTo>
                <a:lnTo>
                  <a:pt x="1065" y="1152"/>
                </a:lnTo>
                <a:lnTo>
                  <a:pt x="1060" y="1132"/>
                </a:lnTo>
                <a:lnTo>
                  <a:pt x="1059" y="1127"/>
                </a:lnTo>
                <a:lnTo>
                  <a:pt x="1060" y="1126"/>
                </a:lnTo>
                <a:lnTo>
                  <a:pt x="1099" y="1116"/>
                </a:lnTo>
                <a:lnTo>
                  <a:pt x="1099" y="1116"/>
                </a:lnTo>
                <a:lnTo>
                  <a:pt x="1082" y="1084"/>
                </a:lnTo>
                <a:lnTo>
                  <a:pt x="1045" y="1013"/>
                </a:lnTo>
                <a:lnTo>
                  <a:pt x="1025" y="974"/>
                </a:lnTo>
                <a:lnTo>
                  <a:pt x="1008" y="938"/>
                </a:lnTo>
                <a:lnTo>
                  <a:pt x="995" y="909"/>
                </a:lnTo>
                <a:lnTo>
                  <a:pt x="992" y="899"/>
                </a:lnTo>
                <a:lnTo>
                  <a:pt x="990" y="893"/>
                </a:lnTo>
                <a:lnTo>
                  <a:pt x="990" y="893"/>
                </a:lnTo>
                <a:lnTo>
                  <a:pt x="990" y="792"/>
                </a:lnTo>
                <a:lnTo>
                  <a:pt x="990" y="729"/>
                </a:lnTo>
                <a:lnTo>
                  <a:pt x="990" y="689"/>
                </a:lnTo>
                <a:lnTo>
                  <a:pt x="990" y="689"/>
                </a:lnTo>
                <a:lnTo>
                  <a:pt x="992" y="676"/>
                </a:lnTo>
                <a:lnTo>
                  <a:pt x="994" y="655"/>
                </a:lnTo>
                <a:lnTo>
                  <a:pt x="1004" y="605"/>
                </a:lnTo>
                <a:lnTo>
                  <a:pt x="1020" y="536"/>
                </a:lnTo>
                <a:lnTo>
                  <a:pt x="1020" y="536"/>
                </a:lnTo>
                <a:lnTo>
                  <a:pt x="1055" y="322"/>
                </a:lnTo>
                <a:lnTo>
                  <a:pt x="1055" y="322"/>
                </a:lnTo>
                <a:lnTo>
                  <a:pt x="1057" y="312"/>
                </a:lnTo>
                <a:lnTo>
                  <a:pt x="1059" y="303"/>
                </a:lnTo>
                <a:lnTo>
                  <a:pt x="1060" y="290"/>
                </a:lnTo>
                <a:lnTo>
                  <a:pt x="1060" y="276"/>
                </a:lnTo>
                <a:lnTo>
                  <a:pt x="1059" y="264"/>
                </a:lnTo>
                <a:lnTo>
                  <a:pt x="1056" y="252"/>
                </a:lnTo>
                <a:lnTo>
                  <a:pt x="1054" y="247"/>
                </a:lnTo>
                <a:lnTo>
                  <a:pt x="1050" y="243"/>
                </a:lnTo>
                <a:lnTo>
                  <a:pt x="1050" y="243"/>
                </a:lnTo>
                <a:lnTo>
                  <a:pt x="1036" y="231"/>
                </a:lnTo>
                <a:lnTo>
                  <a:pt x="1010" y="209"/>
                </a:lnTo>
                <a:lnTo>
                  <a:pt x="943" y="156"/>
                </a:lnTo>
                <a:lnTo>
                  <a:pt x="852" y="84"/>
                </a:lnTo>
                <a:lnTo>
                  <a:pt x="852" y="84"/>
                </a:lnTo>
                <a:close/>
                <a:moveTo>
                  <a:pt x="877" y="1429"/>
                </a:moveTo>
                <a:lnTo>
                  <a:pt x="877" y="1429"/>
                </a:lnTo>
                <a:lnTo>
                  <a:pt x="877" y="1430"/>
                </a:lnTo>
                <a:lnTo>
                  <a:pt x="877" y="1430"/>
                </a:lnTo>
                <a:lnTo>
                  <a:pt x="877" y="1429"/>
                </a:lnTo>
                <a:lnTo>
                  <a:pt x="877" y="1429"/>
                </a:lnTo>
                <a:close/>
                <a:moveTo>
                  <a:pt x="911" y="1602"/>
                </a:moveTo>
                <a:lnTo>
                  <a:pt x="911" y="1602"/>
                </a:lnTo>
                <a:lnTo>
                  <a:pt x="911" y="1616"/>
                </a:lnTo>
                <a:lnTo>
                  <a:pt x="910" y="1633"/>
                </a:lnTo>
                <a:lnTo>
                  <a:pt x="905" y="1669"/>
                </a:lnTo>
                <a:lnTo>
                  <a:pt x="899" y="1699"/>
                </a:lnTo>
                <a:lnTo>
                  <a:pt x="896" y="1712"/>
                </a:lnTo>
                <a:lnTo>
                  <a:pt x="896" y="1712"/>
                </a:lnTo>
                <a:lnTo>
                  <a:pt x="889" y="1671"/>
                </a:lnTo>
                <a:lnTo>
                  <a:pt x="884" y="1640"/>
                </a:lnTo>
                <a:lnTo>
                  <a:pt x="881" y="1617"/>
                </a:lnTo>
                <a:lnTo>
                  <a:pt x="881" y="1617"/>
                </a:lnTo>
                <a:lnTo>
                  <a:pt x="880" y="1599"/>
                </a:lnTo>
                <a:lnTo>
                  <a:pt x="879" y="1575"/>
                </a:lnTo>
                <a:lnTo>
                  <a:pt x="877" y="1538"/>
                </a:lnTo>
                <a:lnTo>
                  <a:pt x="877" y="1538"/>
                </a:lnTo>
                <a:lnTo>
                  <a:pt x="877" y="1485"/>
                </a:lnTo>
                <a:lnTo>
                  <a:pt x="877" y="1430"/>
                </a:lnTo>
                <a:lnTo>
                  <a:pt x="877" y="1430"/>
                </a:lnTo>
                <a:lnTo>
                  <a:pt x="894" y="1511"/>
                </a:lnTo>
                <a:lnTo>
                  <a:pt x="905" y="1565"/>
                </a:lnTo>
                <a:lnTo>
                  <a:pt x="909" y="1587"/>
                </a:lnTo>
                <a:lnTo>
                  <a:pt x="911" y="1602"/>
                </a:lnTo>
                <a:lnTo>
                  <a:pt x="911" y="1602"/>
                </a:lnTo>
                <a:close/>
                <a:moveTo>
                  <a:pt x="842" y="1940"/>
                </a:moveTo>
                <a:lnTo>
                  <a:pt x="842" y="1940"/>
                </a:lnTo>
                <a:lnTo>
                  <a:pt x="846" y="1942"/>
                </a:lnTo>
                <a:lnTo>
                  <a:pt x="852" y="1946"/>
                </a:lnTo>
                <a:lnTo>
                  <a:pt x="858" y="1952"/>
                </a:lnTo>
                <a:lnTo>
                  <a:pt x="860" y="1956"/>
                </a:lnTo>
                <a:lnTo>
                  <a:pt x="862" y="1960"/>
                </a:lnTo>
                <a:lnTo>
                  <a:pt x="862" y="1960"/>
                </a:lnTo>
                <a:lnTo>
                  <a:pt x="865" y="1968"/>
                </a:lnTo>
                <a:lnTo>
                  <a:pt x="870" y="1976"/>
                </a:lnTo>
                <a:lnTo>
                  <a:pt x="877" y="1984"/>
                </a:lnTo>
                <a:lnTo>
                  <a:pt x="877" y="1984"/>
                </a:lnTo>
                <a:lnTo>
                  <a:pt x="862" y="1981"/>
                </a:lnTo>
                <a:lnTo>
                  <a:pt x="842" y="1974"/>
                </a:lnTo>
                <a:lnTo>
                  <a:pt x="842" y="1974"/>
                </a:lnTo>
                <a:lnTo>
                  <a:pt x="839" y="1972"/>
                </a:lnTo>
                <a:lnTo>
                  <a:pt x="839" y="1968"/>
                </a:lnTo>
                <a:lnTo>
                  <a:pt x="838" y="1956"/>
                </a:lnTo>
                <a:lnTo>
                  <a:pt x="839" y="1945"/>
                </a:lnTo>
                <a:lnTo>
                  <a:pt x="841" y="1941"/>
                </a:lnTo>
                <a:lnTo>
                  <a:pt x="842" y="1940"/>
                </a:lnTo>
                <a:lnTo>
                  <a:pt x="842" y="1940"/>
                </a:lnTo>
                <a:close/>
              </a:path>
            </a:pathLst>
          </a:custGeom>
          <a:solidFill>
            <a:schemeClr val="tx1"/>
          </a:solidFill>
          <a:ln>
            <a:noFill/>
          </a:ln>
        </p:spPr>
        <p:txBody>
          <a:bodyPr vert="horz" wrap="square" lIns="91440" tIns="45720" rIns="91440" bIns="45720" numCol="1" anchor="t" anchorCtr="0" compatLnSpc="1">
            <a:prstTxWarp prst="textNoShape">
              <a:avLst/>
            </a:prstTxWarp>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endParaRPr lang="ja-JP" altLang="en-US"/>
          </a:p>
        </p:txBody>
      </p:sp>
      <p:sp>
        <p:nvSpPr>
          <p:cNvPr id="11" name="Freeform 31">
            <a:extLst>
              <a:ext uri="{FF2B5EF4-FFF2-40B4-BE49-F238E27FC236}">
                <a16:creationId xmlns:a16="http://schemas.microsoft.com/office/drawing/2014/main" id="{D36E1CBB-3DE6-4D49-AC16-EFCEA93FABAD}"/>
              </a:ext>
            </a:extLst>
          </p:cNvPr>
          <p:cNvSpPr>
            <a:spLocks noEditPoints="1"/>
          </p:cNvSpPr>
          <p:nvPr/>
        </p:nvSpPr>
        <p:spPr bwMode="auto">
          <a:xfrm>
            <a:off x="3544703" y="6283128"/>
            <a:ext cx="810090" cy="2514138"/>
          </a:xfrm>
          <a:custGeom>
            <a:avLst/>
            <a:gdLst>
              <a:gd name="T0" fmla="*/ 102 w 425"/>
              <a:gd name="T1" fmla="*/ 142 h 1319"/>
              <a:gd name="T2" fmla="*/ 83 w 425"/>
              <a:gd name="T3" fmla="*/ 182 h 1319"/>
              <a:gd name="T4" fmla="*/ 91 w 425"/>
              <a:gd name="T5" fmla="*/ 196 h 1319"/>
              <a:gd name="T6" fmla="*/ 70 w 425"/>
              <a:gd name="T7" fmla="*/ 267 h 1319"/>
              <a:gd name="T8" fmla="*/ 48 w 425"/>
              <a:gd name="T9" fmla="*/ 360 h 1319"/>
              <a:gd name="T10" fmla="*/ 64 w 425"/>
              <a:gd name="T11" fmla="*/ 384 h 1319"/>
              <a:gd name="T12" fmla="*/ 109 w 425"/>
              <a:gd name="T13" fmla="*/ 382 h 1319"/>
              <a:gd name="T14" fmla="*/ 70 w 425"/>
              <a:gd name="T15" fmla="*/ 472 h 1319"/>
              <a:gd name="T16" fmla="*/ 22 w 425"/>
              <a:gd name="T17" fmla="*/ 556 h 1319"/>
              <a:gd name="T18" fmla="*/ 0 w 425"/>
              <a:gd name="T19" fmla="*/ 600 h 1319"/>
              <a:gd name="T20" fmla="*/ 13 w 425"/>
              <a:gd name="T21" fmla="*/ 618 h 1319"/>
              <a:gd name="T22" fmla="*/ 75 w 425"/>
              <a:gd name="T23" fmla="*/ 695 h 1319"/>
              <a:gd name="T24" fmla="*/ 87 w 425"/>
              <a:gd name="T25" fmla="*/ 737 h 1319"/>
              <a:gd name="T26" fmla="*/ 70 w 425"/>
              <a:gd name="T27" fmla="*/ 1001 h 1319"/>
              <a:gd name="T28" fmla="*/ 56 w 425"/>
              <a:gd name="T29" fmla="*/ 1175 h 1319"/>
              <a:gd name="T30" fmla="*/ 91 w 425"/>
              <a:gd name="T31" fmla="*/ 1183 h 1319"/>
              <a:gd name="T32" fmla="*/ 133 w 425"/>
              <a:gd name="T33" fmla="*/ 1203 h 1319"/>
              <a:gd name="T34" fmla="*/ 150 w 425"/>
              <a:gd name="T35" fmla="*/ 1248 h 1319"/>
              <a:gd name="T36" fmla="*/ 121 w 425"/>
              <a:gd name="T37" fmla="*/ 1267 h 1319"/>
              <a:gd name="T38" fmla="*/ 77 w 425"/>
              <a:gd name="T39" fmla="*/ 1291 h 1319"/>
              <a:gd name="T40" fmla="*/ 67 w 425"/>
              <a:gd name="T41" fmla="*/ 1314 h 1319"/>
              <a:gd name="T42" fmla="*/ 157 w 425"/>
              <a:gd name="T43" fmla="*/ 1303 h 1319"/>
              <a:gd name="T44" fmla="*/ 179 w 425"/>
              <a:gd name="T45" fmla="*/ 1300 h 1319"/>
              <a:gd name="T46" fmla="*/ 178 w 425"/>
              <a:gd name="T47" fmla="*/ 1318 h 1319"/>
              <a:gd name="T48" fmla="*/ 260 w 425"/>
              <a:gd name="T49" fmla="*/ 1312 h 1319"/>
              <a:gd name="T50" fmla="*/ 319 w 425"/>
              <a:gd name="T51" fmla="*/ 1295 h 1319"/>
              <a:gd name="T52" fmla="*/ 327 w 425"/>
              <a:gd name="T53" fmla="*/ 1283 h 1319"/>
              <a:gd name="T54" fmla="*/ 314 w 425"/>
              <a:gd name="T55" fmla="*/ 1244 h 1319"/>
              <a:gd name="T56" fmla="*/ 349 w 425"/>
              <a:gd name="T57" fmla="*/ 1202 h 1319"/>
              <a:gd name="T58" fmla="*/ 377 w 425"/>
              <a:gd name="T59" fmla="*/ 1133 h 1319"/>
              <a:gd name="T60" fmla="*/ 359 w 425"/>
              <a:gd name="T61" fmla="*/ 850 h 1319"/>
              <a:gd name="T62" fmla="*/ 355 w 425"/>
              <a:gd name="T63" fmla="*/ 646 h 1319"/>
              <a:gd name="T64" fmla="*/ 349 w 425"/>
              <a:gd name="T65" fmla="*/ 499 h 1319"/>
              <a:gd name="T66" fmla="*/ 352 w 425"/>
              <a:gd name="T67" fmla="*/ 403 h 1319"/>
              <a:gd name="T68" fmla="*/ 377 w 425"/>
              <a:gd name="T69" fmla="*/ 394 h 1319"/>
              <a:gd name="T70" fmla="*/ 401 w 425"/>
              <a:gd name="T71" fmla="*/ 389 h 1319"/>
              <a:gd name="T72" fmla="*/ 425 w 425"/>
              <a:gd name="T73" fmla="*/ 357 h 1319"/>
              <a:gd name="T74" fmla="*/ 414 w 425"/>
              <a:gd name="T75" fmla="*/ 261 h 1319"/>
              <a:gd name="T76" fmla="*/ 411 w 425"/>
              <a:gd name="T77" fmla="*/ 52 h 1319"/>
              <a:gd name="T78" fmla="*/ 389 w 425"/>
              <a:gd name="T79" fmla="*/ 16 h 1319"/>
              <a:gd name="T80" fmla="*/ 338 w 425"/>
              <a:gd name="T81" fmla="*/ 0 h 1319"/>
              <a:gd name="T82" fmla="*/ 278 w 425"/>
              <a:gd name="T83" fmla="*/ 13 h 1319"/>
              <a:gd name="T84" fmla="*/ 244 w 425"/>
              <a:gd name="T85" fmla="*/ 45 h 1319"/>
              <a:gd name="T86" fmla="*/ 244 w 425"/>
              <a:gd name="T87" fmla="*/ 89 h 1319"/>
              <a:gd name="T88" fmla="*/ 240 w 425"/>
              <a:gd name="T89" fmla="*/ 115 h 1319"/>
              <a:gd name="T90" fmla="*/ 239 w 425"/>
              <a:gd name="T91" fmla="*/ 126 h 1319"/>
              <a:gd name="T92" fmla="*/ 244 w 425"/>
              <a:gd name="T93" fmla="*/ 167 h 1319"/>
              <a:gd name="T94" fmla="*/ 268 w 425"/>
              <a:gd name="T95" fmla="*/ 180 h 1319"/>
              <a:gd name="T96" fmla="*/ 248 w 425"/>
              <a:gd name="T97" fmla="*/ 211 h 1319"/>
              <a:gd name="T98" fmla="*/ 216 w 425"/>
              <a:gd name="T99" fmla="*/ 214 h 1319"/>
              <a:gd name="T100" fmla="*/ 192 w 425"/>
              <a:gd name="T101" fmla="*/ 198 h 1319"/>
              <a:gd name="T102" fmla="*/ 192 w 425"/>
              <a:gd name="T103" fmla="*/ 180 h 1319"/>
              <a:gd name="T104" fmla="*/ 178 w 425"/>
              <a:gd name="T105" fmla="*/ 168 h 1319"/>
              <a:gd name="T106" fmla="*/ 178 w 425"/>
              <a:gd name="T107" fmla="*/ 152 h 1319"/>
              <a:gd name="T108" fmla="*/ 170 w 425"/>
              <a:gd name="T109" fmla="*/ 142 h 1319"/>
              <a:gd name="T110" fmla="*/ 146 w 425"/>
              <a:gd name="T111" fmla="*/ 250 h 1319"/>
              <a:gd name="T112" fmla="*/ 151 w 425"/>
              <a:gd name="T113" fmla="*/ 275 h 1319"/>
              <a:gd name="T114" fmla="*/ 118 w 425"/>
              <a:gd name="T115" fmla="*/ 264 h 1319"/>
              <a:gd name="T116" fmla="*/ 139 w 425"/>
              <a:gd name="T117" fmla="*/ 229 h 1319"/>
              <a:gd name="T118" fmla="*/ 240 w 425"/>
              <a:gd name="T119" fmla="*/ 1227 h 1319"/>
              <a:gd name="T120" fmla="*/ 233 w 425"/>
              <a:gd name="T121" fmla="*/ 1262 h 1319"/>
              <a:gd name="T122" fmla="*/ 209 w 425"/>
              <a:gd name="T123" fmla="*/ 1266 h 1319"/>
              <a:gd name="T124" fmla="*/ 209 w 425"/>
              <a:gd name="T125" fmla="*/ 1227 h 13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425" h="1319">
                <a:moveTo>
                  <a:pt x="170" y="142"/>
                </a:moveTo>
                <a:lnTo>
                  <a:pt x="174" y="100"/>
                </a:lnTo>
                <a:lnTo>
                  <a:pt x="167" y="97"/>
                </a:lnTo>
                <a:lnTo>
                  <a:pt x="102" y="83"/>
                </a:lnTo>
                <a:lnTo>
                  <a:pt x="94" y="135"/>
                </a:lnTo>
                <a:lnTo>
                  <a:pt x="102" y="142"/>
                </a:lnTo>
                <a:lnTo>
                  <a:pt x="102" y="142"/>
                </a:lnTo>
                <a:lnTo>
                  <a:pt x="97" y="155"/>
                </a:lnTo>
                <a:lnTo>
                  <a:pt x="91" y="170"/>
                </a:lnTo>
                <a:lnTo>
                  <a:pt x="91" y="170"/>
                </a:lnTo>
                <a:lnTo>
                  <a:pt x="86" y="179"/>
                </a:lnTo>
                <a:lnTo>
                  <a:pt x="83" y="182"/>
                </a:lnTo>
                <a:lnTo>
                  <a:pt x="83" y="187"/>
                </a:lnTo>
                <a:lnTo>
                  <a:pt x="83" y="187"/>
                </a:lnTo>
                <a:lnTo>
                  <a:pt x="85" y="190"/>
                </a:lnTo>
                <a:lnTo>
                  <a:pt x="88" y="192"/>
                </a:lnTo>
                <a:lnTo>
                  <a:pt x="89" y="193"/>
                </a:lnTo>
                <a:lnTo>
                  <a:pt x="91" y="196"/>
                </a:lnTo>
                <a:lnTo>
                  <a:pt x="91" y="198"/>
                </a:lnTo>
                <a:lnTo>
                  <a:pt x="91" y="198"/>
                </a:lnTo>
                <a:lnTo>
                  <a:pt x="91" y="213"/>
                </a:lnTo>
                <a:lnTo>
                  <a:pt x="91" y="222"/>
                </a:lnTo>
                <a:lnTo>
                  <a:pt x="91" y="222"/>
                </a:lnTo>
                <a:lnTo>
                  <a:pt x="70" y="267"/>
                </a:lnTo>
                <a:lnTo>
                  <a:pt x="56" y="302"/>
                </a:lnTo>
                <a:lnTo>
                  <a:pt x="51" y="316"/>
                </a:lnTo>
                <a:lnTo>
                  <a:pt x="48" y="326"/>
                </a:lnTo>
                <a:lnTo>
                  <a:pt x="48" y="326"/>
                </a:lnTo>
                <a:lnTo>
                  <a:pt x="48" y="343"/>
                </a:lnTo>
                <a:lnTo>
                  <a:pt x="48" y="360"/>
                </a:lnTo>
                <a:lnTo>
                  <a:pt x="50" y="368"/>
                </a:lnTo>
                <a:lnTo>
                  <a:pt x="51" y="374"/>
                </a:lnTo>
                <a:lnTo>
                  <a:pt x="53" y="379"/>
                </a:lnTo>
                <a:lnTo>
                  <a:pt x="56" y="382"/>
                </a:lnTo>
                <a:lnTo>
                  <a:pt x="56" y="382"/>
                </a:lnTo>
                <a:lnTo>
                  <a:pt x="64" y="384"/>
                </a:lnTo>
                <a:lnTo>
                  <a:pt x="75" y="385"/>
                </a:lnTo>
                <a:lnTo>
                  <a:pt x="87" y="386"/>
                </a:lnTo>
                <a:lnTo>
                  <a:pt x="98" y="385"/>
                </a:lnTo>
                <a:lnTo>
                  <a:pt x="98" y="385"/>
                </a:lnTo>
                <a:lnTo>
                  <a:pt x="103" y="384"/>
                </a:lnTo>
                <a:lnTo>
                  <a:pt x="109" y="382"/>
                </a:lnTo>
                <a:lnTo>
                  <a:pt x="121" y="376"/>
                </a:lnTo>
                <a:lnTo>
                  <a:pt x="135" y="368"/>
                </a:lnTo>
                <a:lnTo>
                  <a:pt x="143" y="400"/>
                </a:lnTo>
                <a:lnTo>
                  <a:pt x="129" y="437"/>
                </a:lnTo>
                <a:lnTo>
                  <a:pt x="118" y="448"/>
                </a:lnTo>
                <a:lnTo>
                  <a:pt x="70" y="472"/>
                </a:lnTo>
                <a:lnTo>
                  <a:pt x="70" y="472"/>
                </a:lnTo>
                <a:lnTo>
                  <a:pt x="67" y="475"/>
                </a:lnTo>
                <a:lnTo>
                  <a:pt x="64" y="478"/>
                </a:lnTo>
                <a:lnTo>
                  <a:pt x="56" y="490"/>
                </a:lnTo>
                <a:lnTo>
                  <a:pt x="39" y="523"/>
                </a:lnTo>
                <a:lnTo>
                  <a:pt x="22" y="556"/>
                </a:lnTo>
                <a:lnTo>
                  <a:pt x="13" y="574"/>
                </a:lnTo>
                <a:lnTo>
                  <a:pt x="13" y="574"/>
                </a:lnTo>
                <a:lnTo>
                  <a:pt x="9" y="581"/>
                </a:lnTo>
                <a:lnTo>
                  <a:pt x="5" y="587"/>
                </a:lnTo>
                <a:lnTo>
                  <a:pt x="3" y="593"/>
                </a:lnTo>
                <a:lnTo>
                  <a:pt x="0" y="600"/>
                </a:lnTo>
                <a:lnTo>
                  <a:pt x="0" y="603"/>
                </a:lnTo>
                <a:lnTo>
                  <a:pt x="1" y="606"/>
                </a:lnTo>
                <a:lnTo>
                  <a:pt x="3" y="610"/>
                </a:lnTo>
                <a:lnTo>
                  <a:pt x="6" y="612"/>
                </a:lnTo>
                <a:lnTo>
                  <a:pt x="9" y="616"/>
                </a:lnTo>
                <a:lnTo>
                  <a:pt x="13" y="618"/>
                </a:lnTo>
                <a:lnTo>
                  <a:pt x="13" y="618"/>
                </a:lnTo>
                <a:lnTo>
                  <a:pt x="36" y="630"/>
                </a:lnTo>
                <a:lnTo>
                  <a:pt x="58" y="643"/>
                </a:lnTo>
                <a:lnTo>
                  <a:pt x="80" y="657"/>
                </a:lnTo>
                <a:lnTo>
                  <a:pt x="80" y="657"/>
                </a:lnTo>
                <a:lnTo>
                  <a:pt x="75" y="695"/>
                </a:lnTo>
                <a:lnTo>
                  <a:pt x="73" y="721"/>
                </a:lnTo>
                <a:lnTo>
                  <a:pt x="73" y="730"/>
                </a:lnTo>
                <a:lnTo>
                  <a:pt x="73" y="733"/>
                </a:lnTo>
                <a:lnTo>
                  <a:pt x="73" y="733"/>
                </a:lnTo>
                <a:lnTo>
                  <a:pt x="82" y="736"/>
                </a:lnTo>
                <a:lnTo>
                  <a:pt x="87" y="737"/>
                </a:lnTo>
                <a:lnTo>
                  <a:pt x="87" y="737"/>
                </a:lnTo>
                <a:lnTo>
                  <a:pt x="77" y="849"/>
                </a:lnTo>
                <a:lnTo>
                  <a:pt x="71" y="937"/>
                </a:lnTo>
                <a:lnTo>
                  <a:pt x="70" y="975"/>
                </a:lnTo>
                <a:lnTo>
                  <a:pt x="70" y="1001"/>
                </a:lnTo>
                <a:lnTo>
                  <a:pt x="70" y="1001"/>
                </a:lnTo>
                <a:lnTo>
                  <a:pt x="70" y="1023"/>
                </a:lnTo>
                <a:lnTo>
                  <a:pt x="69" y="1051"/>
                </a:lnTo>
                <a:lnTo>
                  <a:pt x="64" y="1108"/>
                </a:lnTo>
                <a:lnTo>
                  <a:pt x="58" y="1155"/>
                </a:lnTo>
                <a:lnTo>
                  <a:pt x="56" y="1175"/>
                </a:lnTo>
                <a:lnTo>
                  <a:pt x="56" y="1175"/>
                </a:lnTo>
                <a:lnTo>
                  <a:pt x="60" y="1175"/>
                </a:lnTo>
                <a:lnTo>
                  <a:pt x="71" y="1175"/>
                </a:lnTo>
                <a:lnTo>
                  <a:pt x="83" y="1178"/>
                </a:lnTo>
                <a:lnTo>
                  <a:pt x="87" y="1179"/>
                </a:lnTo>
                <a:lnTo>
                  <a:pt x="91" y="1183"/>
                </a:lnTo>
                <a:lnTo>
                  <a:pt x="91" y="1183"/>
                </a:lnTo>
                <a:lnTo>
                  <a:pt x="96" y="1190"/>
                </a:lnTo>
                <a:lnTo>
                  <a:pt x="104" y="1196"/>
                </a:lnTo>
                <a:lnTo>
                  <a:pt x="104" y="1196"/>
                </a:lnTo>
                <a:lnTo>
                  <a:pt x="109" y="1198"/>
                </a:lnTo>
                <a:lnTo>
                  <a:pt x="116" y="1201"/>
                </a:lnTo>
                <a:lnTo>
                  <a:pt x="133" y="1203"/>
                </a:lnTo>
                <a:lnTo>
                  <a:pt x="153" y="1207"/>
                </a:lnTo>
                <a:lnTo>
                  <a:pt x="153" y="1207"/>
                </a:lnTo>
                <a:lnTo>
                  <a:pt x="153" y="1225"/>
                </a:lnTo>
                <a:lnTo>
                  <a:pt x="152" y="1238"/>
                </a:lnTo>
                <a:lnTo>
                  <a:pt x="151" y="1244"/>
                </a:lnTo>
                <a:lnTo>
                  <a:pt x="150" y="1248"/>
                </a:lnTo>
                <a:lnTo>
                  <a:pt x="150" y="1248"/>
                </a:lnTo>
                <a:lnTo>
                  <a:pt x="144" y="1254"/>
                </a:lnTo>
                <a:lnTo>
                  <a:pt x="138" y="1261"/>
                </a:lnTo>
                <a:lnTo>
                  <a:pt x="129" y="1270"/>
                </a:lnTo>
                <a:lnTo>
                  <a:pt x="129" y="1270"/>
                </a:lnTo>
                <a:lnTo>
                  <a:pt x="121" y="1267"/>
                </a:lnTo>
                <a:lnTo>
                  <a:pt x="112" y="1267"/>
                </a:lnTo>
                <a:lnTo>
                  <a:pt x="104" y="1270"/>
                </a:lnTo>
                <a:lnTo>
                  <a:pt x="104" y="1270"/>
                </a:lnTo>
                <a:lnTo>
                  <a:pt x="99" y="1272"/>
                </a:lnTo>
                <a:lnTo>
                  <a:pt x="93" y="1277"/>
                </a:lnTo>
                <a:lnTo>
                  <a:pt x="77" y="1291"/>
                </a:lnTo>
                <a:lnTo>
                  <a:pt x="71" y="1300"/>
                </a:lnTo>
                <a:lnTo>
                  <a:pt x="67" y="1306"/>
                </a:lnTo>
                <a:lnTo>
                  <a:pt x="64" y="1312"/>
                </a:lnTo>
                <a:lnTo>
                  <a:pt x="65" y="1313"/>
                </a:lnTo>
                <a:lnTo>
                  <a:pt x="67" y="1314"/>
                </a:lnTo>
                <a:lnTo>
                  <a:pt x="67" y="1314"/>
                </a:lnTo>
                <a:lnTo>
                  <a:pt x="77" y="1317"/>
                </a:lnTo>
                <a:lnTo>
                  <a:pt x="91" y="1318"/>
                </a:lnTo>
                <a:lnTo>
                  <a:pt x="104" y="1318"/>
                </a:lnTo>
                <a:lnTo>
                  <a:pt x="111" y="1318"/>
                </a:lnTo>
                <a:lnTo>
                  <a:pt x="111" y="1318"/>
                </a:lnTo>
                <a:lnTo>
                  <a:pt x="157" y="1303"/>
                </a:lnTo>
                <a:lnTo>
                  <a:pt x="157" y="1303"/>
                </a:lnTo>
                <a:lnTo>
                  <a:pt x="163" y="1303"/>
                </a:lnTo>
                <a:lnTo>
                  <a:pt x="167" y="1303"/>
                </a:lnTo>
                <a:lnTo>
                  <a:pt x="181" y="1297"/>
                </a:lnTo>
                <a:lnTo>
                  <a:pt x="181" y="1297"/>
                </a:lnTo>
                <a:lnTo>
                  <a:pt x="179" y="1300"/>
                </a:lnTo>
                <a:lnTo>
                  <a:pt x="174" y="1306"/>
                </a:lnTo>
                <a:lnTo>
                  <a:pt x="173" y="1309"/>
                </a:lnTo>
                <a:lnTo>
                  <a:pt x="172" y="1313"/>
                </a:lnTo>
                <a:lnTo>
                  <a:pt x="174" y="1315"/>
                </a:lnTo>
                <a:lnTo>
                  <a:pt x="178" y="1318"/>
                </a:lnTo>
                <a:lnTo>
                  <a:pt x="178" y="1318"/>
                </a:lnTo>
                <a:lnTo>
                  <a:pt x="185" y="1319"/>
                </a:lnTo>
                <a:lnTo>
                  <a:pt x="193" y="1319"/>
                </a:lnTo>
                <a:lnTo>
                  <a:pt x="214" y="1318"/>
                </a:lnTo>
                <a:lnTo>
                  <a:pt x="248" y="1314"/>
                </a:lnTo>
                <a:lnTo>
                  <a:pt x="248" y="1314"/>
                </a:lnTo>
                <a:lnTo>
                  <a:pt x="260" y="1312"/>
                </a:lnTo>
                <a:lnTo>
                  <a:pt x="278" y="1307"/>
                </a:lnTo>
                <a:lnTo>
                  <a:pt x="296" y="1302"/>
                </a:lnTo>
                <a:lnTo>
                  <a:pt x="311" y="1297"/>
                </a:lnTo>
                <a:lnTo>
                  <a:pt x="311" y="1297"/>
                </a:lnTo>
                <a:lnTo>
                  <a:pt x="315" y="1295"/>
                </a:lnTo>
                <a:lnTo>
                  <a:pt x="319" y="1295"/>
                </a:lnTo>
                <a:lnTo>
                  <a:pt x="325" y="1294"/>
                </a:lnTo>
                <a:lnTo>
                  <a:pt x="326" y="1294"/>
                </a:lnTo>
                <a:lnTo>
                  <a:pt x="327" y="1291"/>
                </a:lnTo>
                <a:lnTo>
                  <a:pt x="327" y="1288"/>
                </a:lnTo>
                <a:lnTo>
                  <a:pt x="327" y="1283"/>
                </a:lnTo>
                <a:lnTo>
                  <a:pt x="327" y="1283"/>
                </a:lnTo>
                <a:lnTo>
                  <a:pt x="326" y="1277"/>
                </a:lnTo>
                <a:lnTo>
                  <a:pt x="325" y="1272"/>
                </a:lnTo>
                <a:lnTo>
                  <a:pt x="321" y="1262"/>
                </a:lnTo>
                <a:lnTo>
                  <a:pt x="317" y="1254"/>
                </a:lnTo>
                <a:lnTo>
                  <a:pt x="314" y="1244"/>
                </a:lnTo>
                <a:lnTo>
                  <a:pt x="314" y="1244"/>
                </a:lnTo>
                <a:lnTo>
                  <a:pt x="312" y="1232"/>
                </a:lnTo>
                <a:lnTo>
                  <a:pt x="311" y="1219"/>
                </a:lnTo>
                <a:lnTo>
                  <a:pt x="311" y="1203"/>
                </a:lnTo>
                <a:lnTo>
                  <a:pt x="311" y="1203"/>
                </a:lnTo>
                <a:lnTo>
                  <a:pt x="332" y="1202"/>
                </a:lnTo>
                <a:lnTo>
                  <a:pt x="349" y="1202"/>
                </a:lnTo>
                <a:lnTo>
                  <a:pt x="355" y="1201"/>
                </a:lnTo>
                <a:lnTo>
                  <a:pt x="359" y="1199"/>
                </a:lnTo>
                <a:lnTo>
                  <a:pt x="359" y="1199"/>
                </a:lnTo>
                <a:lnTo>
                  <a:pt x="377" y="1189"/>
                </a:lnTo>
                <a:lnTo>
                  <a:pt x="377" y="1133"/>
                </a:lnTo>
                <a:lnTo>
                  <a:pt x="377" y="1133"/>
                </a:lnTo>
                <a:lnTo>
                  <a:pt x="375" y="1102"/>
                </a:lnTo>
                <a:lnTo>
                  <a:pt x="370" y="1057"/>
                </a:lnTo>
                <a:lnTo>
                  <a:pt x="365" y="1012"/>
                </a:lnTo>
                <a:lnTo>
                  <a:pt x="362" y="981"/>
                </a:lnTo>
                <a:lnTo>
                  <a:pt x="362" y="981"/>
                </a:lnTo>
                <a:lnTo>
                  <a:pt x="359" y="850"/>
                </a:lnTo>
                <a:lnTo>
                  <a:pt x="355" y="726"/>
                </a:lnTo>
                <a:lnTo>
                  <a:pt x="355" y="726"/>
                </a:lnTo>
                <a:lnTo>
                  <a:pt x="356" y="685"/>
                </a:lnTo>
                <a:lnTo>
                  <a:pt x="356" y="664"/>
                </a:lnTo>
                <a:lnTo>
                  <a:pt x="355" y="646"/>
                </a:lnTo>
                <a:lnTo>
                  <a:pt x="355" y="646"/>
                </a:lnTo>
                <a:lnTo>
                  <a:pt x="352" y="612"/>
                </a:lnTo>
                <a:lnTo>
                  <a:pt x="350" y="593"/>
                </a:lnTo>
                <a:lnTo>
                  <a:pt x="349" y="570"/>
                </a:lnTo>
                <a:lnTo>
                  <a:pt x="349" y="570"/>
                </a:lnTo>
                <a:lnTo>
                  <a:pt x="348" y="537"/>
                </a:lnTo>
                <a:lnTo>
                  <a:pt x="349" y="499"/>
                </a:lnTo>
                <a:lnTo>
                  <a:pt x="349" y="464"/>
                </a:lnTo>
                <a:lnTo>
                  <a:pt x="349" y="444"/>
                </a:lnTo>
                <a:lnTo>
                  <a:pt x="349" y="444"/>
                </a:lnTo>
                <a:lnTo>
                  <a:pt x="348" y="434"/>
                </a:lnTo>
                <a:lnTo>
                  <a:pt x="349" y="420"/>
                </a:lnTo>
                <a:lnTo>
                  <a:pt x="352" y="403"/>
                </a:lnTo>
                <a:lnTo>
                  <a:pt x="352" y="403"/>
                </a:lnTo>
                <a:lnTo>
                  <a:pt x="356" y="402"/>
                </a:lnTo>
                <a:lnTo>
                  <a:pt x="365" y="401"/>
                </a:lnTo>
                <a:lnTo>
                  <a:pt x="370" y="399"/>
                </a:lnTo>
                <a:lnTo>
                  <a:pt x="373" y="396"/>
                </a:lnTo>
                <a:lnTo>
                  <a:pt x="377" y="394"/>
                </a:lnTo>
                <a:lnTo>
                  <a:pt x="379" y="389"/>
                </a:lnTo>
                <a:lnTo>
                  <a:pt x="394" y="348"/>
                </a:lnTo>
                <a:lnTo>
                  <a:pt x="394" y="348"/>
                </a:lnTo>
                <a:lnTo>
                  <a:pt x="396" y="368"/>
                </a:lnTo>
                <a:lnTo>
                  <a:pt x="399" y="383"/>
                </a:lnTo>
                <a:lnTo>
                  <a:pt x="401" y="389"/>
                </a:lnTo>
                <a:lnTo>
                  <a:pt x="401" y="389"/>
                </a:lnTo>
                <a:lnTo>
                  <a:pt x="402" y="380"/>
                </a:lnTo>
                <a:lnTo>
                  <a:pt x="405" y="362"/>
                </a:lnTo>
                <a:lnTo>
                  <a:pt x="408" y="337"/>
                </a:lnTo>
                <a:lnTo>
                  <a:pt x="425" y="357"/>
                </a:lnTo>
                <a:lnTo>
                  <a:pt x="425" y="357"/>
                </a:lnTo>
                <a:lnTo>
                  <a:pt x="424" y="350"/>
                </a:lnTo>
                <a:lnTo>
                  <a:pt x="419" y="328"/>
                </a:lnTo>
                <a:lnTo>
                  <a:pt x="416" y="297"/>
                </a:lnTo>
                <a:lnTo>
                  <a:pt x="416" y="279"/>
                </a:lnTo>
                <a:lnTo>
                  <a:pt x="414" y="261"/>
                </a:lnTo>
                <a:lnTo>
                  <a:pt x="414" y="261"/>
                </a:lnTo>
                <a:lnTo>
                  <a:pt x="416" y="211"/>
                </a:lnTo>
                <a:lnTo>
                  <a:pt x="416" y="153"/>
                </a:lnTo>
                <a:lnTo>
                  <a:pt x="414" y="95"/>
                </a:lnTo>
                <a:lnTo>
                  <a:pt x="413" y="71"/>
                </a:lnTo>
                <a:lnTo>
                  <a:pt x="411" y="52"/>
                </a:lnTo>
                <a:lnTo>
                  <a:pt x="411" y="52"/>
                </a:lnTo>
                <a:lnTo>
                  <a:pt x="410" y="43"/>
                </a:lnTo>
                <a:lnTo>
                  <a:pt x="407" y="36"/>
                </a:lnTo>
                <a:lnTo>
                  <a:pt x="404" y="30"/>
                </a:lnTo>
                <a:lnTo>
                  <a:pt x="399" y="25"/>
                </a:lnTo>
                <a:lnTo>
                  <a:pt x="394" y="19"/>
                </a:lnTo>
                <a:lnTo>
                  <a:pt x="389" y="16"/>
                </a:lnTo>
                <a:lnTo>
                  <a:pt x="377" y="8"/>
                </a:lnTo>
                <a:lnTo>
                  <a:pt x="365" y="5"/>
                </a:lnTo>
                <a:lnTo>
                  <a:pt x="353" y="1"/>
                </a:lnTo>
                <a:lnTo>
                  <a:pt x="344" y="0"/>
                </a:lnTo>
                <a:lnTo>
                  <a:pt x="338" y="0"/>
                </a:lnTo>
                <a:lnTo>
                  <a:pt x="338" y="0"/>
                </a:lnTo>
                <a:lnTo>
                  <a:pt x="326" y="1"/>
                </a:lnTo>
                <a:lnTo>
                  <a:pt x="309" y="5"/>
                </a:lnTo>
                <a:lnTo>
                  <a:pt x="289" y="10"/>
                </a:lnTo>
                <a:lnTo>
                  <a:pt x="289" y="10"/>
                </a:lnTo>
                <a:lnTo>
                  <a:pt x="284" y="11"/>
                </a:lnTo>
                <a:lnTo>
                  <a:pt x="278" y="13"/>
                </a:lnTo>
                <a:lnTo>
                  <a:pt x="271" y="17"/>
                </a:lnTo>
                <a:lnTo>
                  <a:pt x="263" y="20"/>
                </a:lnTo>
                <a:lnTo>
                  <a:pt x="255" y="26"/>
                </a:lnTo>
                <a:lnTo>
                  <a:pt x="249" y="35"/>
                </a:lnTo>
                <a:lnTo>
                  <a:pt x="244" y="45"/>
                </a:lnTo>
                <a:lnTo>
                  <a:pt x="244" y="45"/>
                </a:lnTo>
                <a:lnTo>
                  <a:pt x="240" y="54"/>
                </a:lnTo>
                <a:lnTo>
                  <a:pt x="239" y="64"/>
                </a:lnTo>
                <a:lnTo>
                  <a:pt x="239" y="71"/>
                </a:lnTo>
                <a:lnTo>
                  <a:pt x="240" y="78"/>
                </a:lnTo>
                <a:lnTo>
                  <a:pt x="243" y="87"/>
                </a:lnTo>
                <a:lnTo>
                  <a:pt x="244" y="89"/>
                </a:lnTo>
                <a:lnTo>
                  <a:pt x="244" y="89"/>
                </a:lnTo>
                <a:lnTo>
                  <a:pt x="244" y="101"/>
                </a:lnTo>
                <a:lnTo>
                  <a:pt x="243" y="110"/>
                </a:lnTo>
                <a:lnTo>
                  <a:pt x="242" y="112"/>
                </a:lnTo>
                <a:lnTo>
                  <a:pt x="240" y="115"/>
                </a:lnTo>
                <a:lnTo>
                  <a:pt x="240" y="115"/>
                </a:lnTo>
                <a:lnTo>
                  <a:pt x="238" y="116"/>
                </a:lnTo>
                <a:lnTo>
                  <a:pt x="237" y="119"/>
                </a:lnTo>
                <a:lnTo>
                  <a:pt x="236" y="123"/>
                </a:lnTo>
                <a:lnTo>
                  <a:pt x="237" y="124"/>
                </a:lnTo>
                <a:lnTo>
                  <a:pt x="237" y="124"/>
                </a:lnTo>
                <a:lnTo>
                  <a:pt x="239" y="126"/>
                </a:lnTo>
                <a:lnTo>
                  <a:pt x="242" y="128"/>
                </a:lnTo>
                <a:lnTo>
                  <a:pt x="244" y="132"/>
                </a:lnTo>
                <a:lnTo>
                  <a:pt x="244" y="159"/>
                </a:lnTo>
                <a:lnTo>
                  <a:pt x="244" y="159"/>
                </a:lnTo>
                <a:lnTo>
                  <a:pt x="244" y="162"/>
                </a:lnTo>
                <a:lnTo>
                  <a:pt x="244" y="167"/>
                </a:lnTo>
                <a:lnTo>
                  <a:pt x="245" y="170"/>
                </a:lnTo>
                <a:lnTo>
                  <a:pt x="248" y="173"/>
                </a:lnTo>
                <a:lnTo>
                  <a:pt x="250" y="175"/>
                </a:lnTo>
                <a:lnTo>
                  <a:pt x="255" y="176"/>
                </a:lnTo>
                <a:lnTo>
                  <a:pt x="255" y="176"/>
                </a:lnTo>
                <a:lnTo>
                  <a:pt x="268" y="180"/>
                </a:lnTo>
                <a:lnTo>
                  <a:pt x="268" y="180"/>
                </a:lnTo>
                <a:lnTo>
                  <a:pt x="260" y="194"/>
                </a:lnTo>
                <a:lnTo>
                  <a:pt x="254" y="205"/>
                </a:lnTo>
                <a:lnTo>
                  <a:pt x="250" y="209"/>
                </a:lnTo>
                <a:lnTo>
                  <a:pt x="248" y="211"/>
                </a:lnTo>
                <a:lnTo>
                  <a:pt x="248" y="211"/>
                </a:lnTo>
                <a:lnTo>
                  <a:pt x="243" y="214"/>
                </a:lnTo>
                <a:lnTo>
                  <a:pt x="237" y="215"/>
                </a:lnTo>
                <a:lnTo>
                  <a:pt x="231" y="216"/>
                </a:lnTo>
                <a:lnTo>
                  <a:pt x="224" y="215"/>
                </a:lnTo>
                <a:lnTo>
                  <a:pt x="224" y="215"/>
                </a:lnTo>
                <a:lnTo>
                  <a:pt x="216" y="214"/>
                </a:lnTo>
                <a:lnTo>
                  <a:pt x="210" y="215"/>
                </a:lnTo>
                <a:lnTo>
                  <a:pt x="205" y="215"/>
                </a:lnTo>
                <a:lnTo>
                  <a:pt x="192" y="232"/>
                </a:lnTo>
                <a:lnTo>
                  <a:pt x="192" y="232"/>
                </a:lnTo>
                <a:lnTo>
                  <a:pt x="192" y="217"/>
                </a:lnTo>
                <a:lnTo>
                  <a:pt x="192" y="198"/>
                </a:lnTo>
                <a:lnTo>
                  <a:pt x="192" y="198"/>
                </a:lnTo>
                <a:lnTo>
                  <a:pt x="192" y="192"/>
                </a:lnTo>
                <a:lnTo>
                  <a:pt x="195" y="187"/>
                </a:lnTo>
                <a:lnTo>
                  <a:pt x="195" y="184"/>
                </a:lnTo>
                <a:lnTo>
                  <a:pt x="193" y="181"/>
                </a:lnTo>
                <a:lnTo>
                  <a:pt x="192" y="180"/>
                </a:lnTo>
                <a:lnTo>
                  <a:pt x="192" y="180"/>
                </a:lnTo>
                <a:lnTo>
                  <a:pt x="182" y="175"/>
                </a:lnTo>
                <a:lnTo>
                  <a:pt x="179" y="173"/>
                </a:lnTo>
                <a:lnTo>
                  <a:pt x="178" y="170"/>
                </a:lnTo>
                <a:lnTo>
                  <a:pt x="178" y="170"/>
                </a:lnTo>
                <a:lnTo>
                  <a:pt x="178" y="168"/>
                </a:lnTo>
                <a:lnTo>
                  <a:pt x="178" y="164"/>
                </a:lnTo>
                <a:lnTo>
                  <a:pt x="179" y="162"/>
                </a:lnTo>
                <a:lnTo>
                  <a:pt x="178" y="159"/>
                </a:lnTo>
                <a:lnTo>
                  <a:pt x="178" y="159"/>
                </a:lnTo>
                <a:lnTo>
                  <a:pt x="178" y="157"/>
                </a:lnTo>
                <a:lnTo>
                  <a:pt x="178" y="152"/>
                </a:lnTo>
                <a:lnTo>
                  <a:pt x="178" y="147"/>
                </a:lnTo>
                <a:lnTo>
                  <a:pt x="178" y="146"/>
                </a:lnTo>
                <a:lnTo>
                  <a:pt x="178" y="146"/>
                </a:lnTo>
                <a:lnTo>
                  <a:pt x="174" y="144"/>
                </a:lnTo>
                <a:lnTo>
                  <a:pt x="170" y="142"/>
                </a:lnTo>
                <a:lnTo>
                  <a:pt x="170" y="142"/>
                </a:lnTo>
                <a:close/>
                <a:moveTo>
                  <a:pt x="139" y="229"/>
                </a:moveTo>
                <a:lnTo>
                  <a:pt x="139" y="229"/>
                </a:lnTo>
                <a:lnTo>
                  <a:pt x="141" y="238"/>
                </a:lnTo>
                <a:lnTo>
                  <a:pt x="144" y="245"/>
                </a:lnTo>
                <a:lnTo>
                  <a:pt x="146" y="250"/>
                </a:lnTo>
                <a:lnTo>
                  <a:pt x="146" y="250"/>
                </a:lnTo>
                <a:lnTo>
                  <a:pt x="149" y="255"/>
                </a:lnTo>
                <a:lnTo>
                  <a:pt x="150" y="262"/>
                </a:lnTo>
                <a:lnTo>
                  <a:pt x="150" y="270"/>
                </a:lnTo>
                <a:lnTo>
                  <a:pt x="150" y="270"/>
                </a:lnTo>
                <a:lnTo>
                  <a:pt x="151" y="274"/>
                </a:lnTo>
                <a:lnTo>
                  <a:pt x="151" y="275"/>
                </a:lnTo>
                <a:lnTo>
                  <a:pt x="150" y="278"/>
                </a:lnTo>
                <a:lnTo>
                  <a:pt x="150" y="278"/>
                </a:lnTo>
                <a:lnTo>
                  <a:pt x="118" y="295"/>
                </a:lnTo>
                <a:lnTo>
                  <a:pt x="118" y="267"/>
                </a:lnTo>
                <a:lnTo>
                  <a:pt x="118" y="267"/>
                </a:lnTo>
                <a:lnTo>
                  <a:pt x="118" y="264"/>
                </a:lnTo>
                <a:lnTo>
                  <a:pt x="121" y="261"/>
                </a:lnTo>
                <a:lnTo>
                  <a:pt x="125" y="254"/>
                </a:lnTo>
                <a:lnTo>
                  <a:pt x="129" y="248"/>
                </a:lnTo>
                <a:lnTo>
                  <a:pt x="133" y="243"/>
                </a:lnTo>
                <a:lnTo>
                  <a:pt x="133" y="243"/>
                </a:lnTo>
                <a:lnTo>
                  <a:pt x="139" y="229"/>
                </a:lnTo>
                <a:lnTo>
                  <a:pt x="139" y="229"/>
                </a:lnTo>
                <a:close/>
                <a:moveTo>
                  <a:pt x="237" y="1203"/>
                </a:moveTo>
                <a:lnTo>
                  <a:pt x="237" y="1203"/>
                </a:lnTo>
                <a:lnTo>
                  <a:pt x="239" y="1210"/>
                </a:lnTo>
                <a:lnTo>
                  <a:pt x="242" y="1219"/>
                </a:lnTo>
                <a:lnTo>
                  <a:pt x="240" y="1227"/>
                </a:lnTo>
                <a:lnTo>
                  <a:pt x="240" y="1227"/>
                </a:lnTo>
                <a:lnTo>
                  <a:pt x="239" y="1237"/>
                </a:lnTo>
                <a:lnTo>
                  <a:pt x="238" y="1247"/>
                </a:lnTo>
                <a:lnTo>
                  <a:pt x="237" y="1256"/>
                </a:lnTo>
                <a:lnTo>
                  <a:pt x="236" y="1260"/>
                </a:lnTo>
                <a:lnTo>
                  <a:pt x="233" y="1262"/>
                </a:lnTo>
                <a:lnTo>
                  <a:pt x="233" y="1262"/>
                </a:lnTo>
                <a:lnTo>
                  <a:pt x="227" y="1266"/>
                </a:lnTo>
                <a:lnTo>
                  <a:pt x="219" y="1270"/>
                </a:lnTo>
                <a:lnTo>
                  <a:pt x="209" y="1272"/>
                </a:lnTo>
                <a:lnTo>
                  <a:pt x="209" y="1272"/>
                </a:lnTo>
                <a:lnTo>
                  <a:pt x="209" y="1266"/>
                </a:lnTo>
                <a:lnTo>
                  <a:pt x="209" y="1251"/>
                </a:lnTo>
                <a:lnTo>
                  <a:pt x="209" y="1251"/>
                </a:lnTo>
                <a:lnTo>
                  <a:pt x="209" y="1244"/>
                </a:lnTo>
                <a:lnTo>
                  <a:pt x="210" y="1237"/>
                </a:lnTo>
                <a:lnTo>
                  <a:pt x="210" y="1232"/>
                </a:lnTo>
                <a:lnTo>
                  <a:pt x="209" y="1227"/>
                </a:lnTo>
                <a:lnTo>
                  <a:pt x="209" y="1227"/>
                </a:lnTo>
                <a:lnTo>
                  <a:pt x="208" y="1221"/>
                </a:lnTo>
                <a:lnTo>
                  <a:pt x="207" y="1214"/>
                </a:lnTo>
                <a:lnTo>
                  <a:pt x="205" y="1203"/>
                </a:lnTo>
                <a:lnTo>
                  <a:pt x="237" y="1203"/>
                </a:lnTo>
                <a:close/>
              </a:path>
            </a:pathLst>
          </a:custGeom>
          <a:solidFill>
            <a:schemeClr val="tx1"/>
          </a:solidFill>
          <a:ln w="7938">
            <a:noFill/>
            <a:prstDash val="solid"/>
            <a:round/>
            <a:headEnd/>
            <a:tailEnd/>
          </a:ln>
        </p:spPr>
        <p:txBody>
          <a:bodyPr vert="horz" wrap="square" lIns="91440" tIns="45720" rIns="91440" bIns="45720" numCol="1" anchor="t" anchorCtr="0" compatLnSpc="1">
            <a:prstTxWarp prst="textNoShape">
              <a:avLst/>
            </a:prstTxWarp>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endParaRPr lang="ja-JP" altLang="en-US"/>
          </a:p>
        </p:txBody>
      </p:sp>
      <p:sp>
        <p:nvSpPr>
          <p:cNvPr id="69" name="フリーフォーム: 図形 68">
            <a:extLst>
              <a:ext uri="{FF2B5EF4-FFF2-40B4-BE49-F238E27FC236}">
                <a16:creationId xmlns:a16="http://schemas.microsoft.com/office/drawing/2014/main" id="{C6950FAC-F6B0-33BD-2A7B-A08D7D514A6C}"/>
              </a:ext>
            </a:extLst>
          </p:cNvPr>
          <p:cNvSpPr/>
          <p:nvPr/>
        </p:nvSpPr>
        <p:spPr>
          <a:xfrm>
            <a:off x="398223" y="5982445"/>
            <a:ext cx="1914605" cy="1220805"/>
          </a:xfrm>
          <a:custGeom>
            <a:avLst/>
            <a:gdLst>
              <a:gd name="connsiteX0" fmla="*/ 203472 w 1914605"/>
              <a:gd name="connsiteY0" fmla="*/ 0 h 1220805"/>
              <a:gd name="connsiteX1" fmla="*/ 1328130 w 1914605"/>
              <a:gd name="connsiteY1" fmla="*/ 0 h 1220805"/>
              <a:gd name="connsiteX2" fmla="*/ 1515612 w 1914605"/>
              <a:gd name="connsiteY2" fmla="*/ 124272 h 1220805"/>
              <a:gd name="connsiteX3" fmla="*/ 1531591 w 1914605"/>
              <a:gd name="connsiteY3" fmla="*/ 203420 h 1220805"/>
              <a:gd name="connsiteX4" fmla="*/ 1561854 w 1914605"/>
              <a:gd name="connsiteY4" fmla="*/ 204606 h 1220805"/>
              <a:gd name="connsiteX5" fmla="*/ 1914605 w 1914605"/>
              <a:gd name="connsiteY5" fmla="*/ 516275 h 1220805"/>
              <a:gd name="connsiteX6" fmla="*/ 1570813 w 1914605"/>
              <a:gd name="connsiteY6" fmla="*/ 402906 h 1220805"/>
              <a:gd name="connsiteX7" fmla="*/ 1531602 w 1914605"/>
              <a:gd name="connsiteY7" fmla="*/ 408639 h 1220805"/>
              <a:gd name="connsiteX8" fmla="*/ 1531602 w 1914605"/>
              <a:gd name="connsiteY8" fmla="*/ 1017333 h 1220805"/>
              <a:gd name="connsiteX9" fmla="*/ 1328130 w 1914605"/>
              <a:gd name="connsiteY9" fmla="*/ 1220805 h 1220805"/>
              <a:gd name="connsiteX10" fmla="*/ 203472 w 1914605"/>
              <a:gd name="connsiteY10" fmla="*/ 1220805 h 1220805"/>
              <a:gd name="connsiteX11" fmla="*/ 0 w 1914605"/>
              <a:gd name="connsiteY11" fmla="*/ 1017333 h 1220805"/>
              <a:gd name="connsiteX12" fmla="*/ 0 w 1914605"/>
              <a:gd name="connsiteY12" fmla="*/ 203472 h 1220805"/>
              <a:gd name="connsiteX13" fmla="*/ 203472 w 1914605"/>
              <a:gd name="connsiteY13" fmla="*/ 0 h 122080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914605" h="1220805">
                <a:moveTo>
                  <a:pt x="203472" y="0"/>
                </a:moveTo>
                <a:lnTo>
                  <a:pt x="1328130" y="0"/>
                </a:lnTo>
                <a:cubicBezTo>
                  <a:pt x="1412411" y="0"/>
                  <a:pt x="1484723" y="51243"/>
                  <a:pt x="1515612" y="124272"/>
                </a:cubicBezTo>
                <a:lnTo>
                  <a:pt x="1531591" y="203420"/>
                </a:lnTo>
                <a:lnTo>
                  <a:pt x="1561854" y="204606"/>
                </a:lnTo>
                <a:cubicBezTo>
                  <a:pt x="1726206" y="227490"/>
                  <a:pt x="1868955" y="345909"/>
                  <a:pt x="1914605" y="516275"/>
                </a:cubicBezTo>
                <a:cubicBezTo>
                  <a:pt x="1815767" y="438692"/>
                  <a:pt x="1693860" y="399407"/>
                  <a:pt x="1570813" y="402906"/>
                </a:cubicBezTo>
                <a:lnTo>
                  <a:pt x="1531602" y="408639"/>
                </a:lnTo>
                <a:lnTo>
                  <a:pt x="1531602" y="1017333"/>
                </a:lnTo>
                <a:cubicBezTo>
                  <a:pt x="1531602" y="1129707"/>
                  <a:pt x="1440504" y="1220805"/>
                  <a:pt x="1328130" y="1220805"/>
                </a:cubicBezTo>
                <a:lnTo>
                  <a:pt x="203472" y="1220805"/>
                </a:lnTo>
                <a:cubicBezTo>
                  <a:pt x="91098" y="1220805"/>
                  <a:pt x="0" y="1129707"/>
                  <a:pt x="0" y="1017333"/>
                </a:cubicBezTo>
                <a:lnTo>
                  <a:pt x="0" y="203472"/>
                </a:lnTo>
                <a:cubicBezTo>
                  <a:pt x="0" y="91098"/>
                  <a:pt x="91098" y="0"/>
                  <a:pt x="203472" y="0"/>
                </a:cubicBezTo>
                <a:close/>
              </a:path>
            </a:pathLst>
          </a:cu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14" name="フリーフォーム: 図形 13">
            <a:extLst>
              <a:ext uri="{FF2B5EF4-FFF2-40B4-BE49-F238E27FC236}">
                <a16:creationId xmlns:a16="http://schemas.microsoft.com/office/drawing/2014/main" id="{74773058-AD7D-F660-99A1-F9FF4FD56F51}"/>
              </a:ext>
            </a:extLst>
          </p:cNvPr>
          <p:cNvSpPr/>
          <p:nvPr/>
        </p:nvSpPr>
        <p:spPr>
          <a:xfrm>
            <a:off x="4357725" y="7306432"/>
            <a:ext cx="2178953" cy="1381984"/>
          </a:xfrm>
          <a:custGeom>
            <a:avLst/>
            <a:gdLst>
              <a:gd name="connsiteX0" fmla="*/ 471740 w 2178953"/>
              <a:gd name="connsiteY0" fmla="*/ 0 h 1381984"/>
              <a:gd name="connsiteX1" fmla="*/ 1948618 w 2178953"/>
              <a:gd name="connsiteY1" fmla="*/ 0 h 1381984"/>
              <a:gd name="connsiteX2" fmla="*/ 2178953 w 2178953"/>
              <a:gd name="connsiteY2" fmla="*/ 230335 h 1381984"/>
              <a:gd name="connsiteX3" fmla="*/ 2178953 w 2178953"/>
              <a:gd name="connsiteY3" fmla="*/ 1151649 h 1381984"/>
              <a:gd name="connsiteX4" fmla="*/ 1948618 w 2178953"/>
              <a:gd name="connsiteY4" fmla="*/ 1381984 h 1381984"/>
              <a:gd name="connsiteX5" fmla="*/ 471740 w 2178953"/>
              <a:gd name="connsiteY5" fmla="*/ 1381984 h 1381984"/>
              <a:gd name="connsiteX6" fmla="*/ 241405 w 2178953"/>
              <a:gd name="connsiteY6" fmla="*/ 1151649 h 1381984"/>
              <a:gd name="connsiteX7" fmla="*/ 241405 w 2178953"/>
              <a:gd name="connsiteY7" fmla="*/ 579384 h 1381984"/>
              <a:gd name="connsiteX8" fmla="*/ 235055 w 2178953"/>
              <a:gd name="connsiteY8" fmla="*/ 576977 h 1381984"/>
              <a:gd name="connsiteX9" fmla="*/ 14614 w 2178953"/>
              <a:gd name="connsiteY9" fmla="*/ 86035 h 1381984"/>
              <a:gd name="connsiteX10" fmla="*/ 155430 w 2178953"/>
              <a:gd name="connsiteY10" fmla="*/ 286008 h 1381984"/>
              <a:gd name="connsiteX11" fmla="*/ 241405 w 2178953"/>
              <a:gd name="connsiteY11" fmla="*/ 346140 h 1381984"/>
              <a:gd name="connsiteX12" fmla="*/ 241405 w 2178953"/>
              <a:gd name="connsiteY12" fmla="*/ 230335 h 1381984"/>
              <a:gd name="connsiteX13" fmla="*/ 471740 w 2178953"/>
              <a:gd name="connsiteY13" fmla="*/ 0 h 138198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178953" h="1381984">
                <a:moveTo>
                  <a:pt x="471740" y="0"/>
                </a:moveTo>
                <a:lnTo>
                  <a:pt x="1948618" y="0"/>
                </a:lnTo>
                <a:cubicBezTo>
                  <a:pt x="2075829" y="0"/>
                  <a:pt x="2178953" y="103124"/>
                  <a:pt x="2178953" y="230335"/>
                </a:cubicBezTo>
                <a:lnTo>
                  <a:pt x="2178953" y="1151649"/>
                </a:lnTo>
                <a:cubicBezTo>
                  <a:pt x="2178953" y="1278860"/>
                  <a:pt x="2075829" y="1381984"/>
                  <a:pt x="1948618" y="1381984"/>
                </a:cubicBezTo>
                <a:lnTo>
                  <a:pt x="471740" y="1381984"/>
                </a:lnTo>
                <a:cubicBezTo>
                  <a:pt x="344529" y="1381984"/>
                  <a:pt x="241405" y="1278860"/>
                  <a:pt x="241405" y="1151649"/>
                </a:cubicBezTo>
                <a:lnTo>
                  <a:pt x="241405" y="579384"/>
                </a:lnTo>
                <a:lnTo>
                  <a:pt x="235055" y="576977"/>
                </a:lnTo>
                <a:cubicBezTo>
                  <a:pt x="57909" y="488405"/>
                  <a:pt x="-38644" y="284795"/>
                  <a:pt x="14614" y="86035"/>
                </a:cubicBezTo>
                <a:cubicBezTo>
                  <a:pt x="45817" y="163774"/>
                  <a:pt x="94410" y="231898"/>
                  <a:pt x="155430" y="286008"/>
                </a:cubicBezTo>
                <a:lnTo>
                  <a:pt x="241405" y="346140"/>
                </a:lnTo>
                <a:lnTo>
                  <a:pt x="241405" y="230335"/>
                </a:lnTo>
                <a:cubicBezTo>
                  <a:pt x="241405" y="103124"/>
                  <a:pt x="344529" y="0"/>
                  <a:pt x="471740" y="0"/>
                </a:cubicBezTo>
                <a:close/>
              </a:path>
            </a:pathLst>
          </a:cu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65" name="テキスト ボックス 64">
            <a:extLst>
              <a:ext uri="{FF2B5EF4-FFF2-40B4-BE49-F238E27FC236}">
                <a16:creationId xmlns:a16="http://schemas.microsoft.com/office/drawing/2014/main" id="{194A1526-5777-2D58-BC7A-2644E12A0DE2}"/>
              </a:ext>
            </a:extLst>
          </p:cNvPr>
          <p:cNvSpPr txBox="1"/>
          <p:nvPr/>
        </p:nvSpPr>
        <p:spPr>
          <a:xfrm>
            <a:off x="470014" y="6283128"/>
            <a:ext cx="1337573" cy="707886"/>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撮影は</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禁止だよ</a:t>
            </a:r>
          </a:p>
        </p:txBody>
      </p:sp>
      <p:sp>
        <p:nvSpPr>
          <p:cNvPr id="68" name="テキスト ボックス 67">
            <a:extLst>
              <a:ext uri="{FF2B5EF4-FFF2-40B4-BE49-F238E27FC236}">
                <a16:creationId xmlns:a16="http://schemas.microsoft.com/office/drawing/2014/main" id="{5E15526F-0784-4996-E979-A0BCC87664FE}"/>
              </a:ext>
            </a:extLst>
          </p:cNvPr>
          <p:cNvSpPr txBox="1"/>
          <p:nvPr/>
        </p:nvSpPr>
        <p:spPr>
          <a:xfrm>
            <a:off x="4705088" y="7516352"/>
            <a:ext cx="1725632" cy="1015663"/>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えっもう</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en-US" altLang="ja-JP" sz="2000" b="1" dirty="0">
                <a:latin typeface="メイリオ" panose="020B0604030504040204" pitchFamily="50" charset="-128"/>
                <a:ea typeface="メイリオ" panose="020B0604030504040204" pitchFamily="50" charset="-128"/>
              </a:rPr>
              <a:t>SNS</a:t>
            </a:r>
            <a:r>
              <a:rPr lang="ja-JP" altLang="en-US" sz="2000" b="1" dirty="0">
                <a:latin typeface="メイリオ" panose="020B0604030504040204" pitchFamily="50" charset="-128"/>
                <a:ea typeface="メイリオ" panose="020B0604030504040204" pitchFamily="50" charset="-128"/>
              </a:rPr>
              <a:t>に</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あげちゃった</a:t>
            </a:r>
            <a:endParaRPr lang="en-US" altLang="ja-JP" sz="2000" b="1" dirty="0">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205500713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9021CE9D-C043-0386-5D00-DF5AD64F0677}"/>
            </a:ext>
          </a:extLst>
        </p:cNvPr>
        <p:cNvGrpSpPr/>
        <p:nvPr/>
      </p:nvGrpSpPr>
      <p:grpSpPr>
        <a:xfrm>
          <a:off x="0" y="0"/>
          <a:ext cx="0" cy="0"/>
          <a:chOff x="0" y="0"/>
          <a:chExt cx="0" cy="0"/>
        </a:xfrm>
      </p:grpSpPr>
      <p:sp>
        <p:nvSpPr>
          <p:cNvPr id="8" name="四角形: 角を丸くする 7">
            <a:extLst>
              <a:ext uri="{FF2B5EF4-FFF2-40B4-BE49-F238E27FC236}">
                <a16:creationId xmlns:a16="http://schemas.microsoft.com/office/drawing/2014/main" id="{48C6B29E-5CC4-B3BE-E841-1CFF2630ACAD}"/>
              </a:ext>
            </a:extLst>
          </p:cNvPr>
          <p:cNvSpPr/>
          <p:nvPr/>
        </p:nvSpPr>
        <p:spPr>
          <a:xfrm>
            <a:off x="209006" y="169817"/>
            <a:ext cx="6439988" cy="2680600"/>
          </a:xfrm>
          <a:prstGeom prst="roundRect">
            <a:avLst>
              <a:gd name="adj" fmla="val 14028"/>
            </a:avLst>
          </a:prstGeom>
          <a:solidFill>
            <a:srgbClr val="00206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テキスト ボックス 8">
            <a:extLst>
              <a:ext uri="{FF2B5EF4-FFF2-40B4-BE49-F238E27FC236}">
                <a16:creationId xmlns:a16="http://schemas.microsoft.com/office/drawing/2014/main" id="{B0FE4ECE-8B8F-32EB-1F27-E258808352A4}"/>
              </a:ext>
            </a:extLst>
          </p:cNvPr>
          <p:cNvSpPr txBox="1"/>
          <p:nvPr/>
        </p:nvSpPr>
        <p:spPr>
          <a:xfrm>
            <a:off x="621201" y="632520"/>
            <a:ext cx="5570594" cy="1755195"/>
          </a:xfrm>
          <a:prstGeom prst="rect">
            <a:avLst/>
          </a:prstGeom>
          <a:noFill/>
        </p:spPr>
        <p:txBody>
          <a:bodyPr wrap="none" rtlCol="0">
            <a:prstTxWarp prst="textPlain">
              <a:avLst/>
            </a:prstTxWarp>
            <a:spAutoFit/>
          </a:bodyPr>
          <a:lstStyle/>
          <a:p>
            <a:pPr algn="ctr"/>
            <a:r>
              <a:rPr lang="en-US" altLang="ja-JP" b="1" dirty="0">
                <a:solidFill>
                  <a:schemeClr val="bg1"/>
                </a:solidFill>
                <a:latin typeface="メイリオ" panose="020B0604030504040204" pitchFamily="50" charset="-128"/>
                <a:ea typeface="メイリオ" panose="020B0604030504040204" pitchFamily="50" charset="-128"/>
              </a:rPr>
              <a:t>SNS</a:t>
            </a:r>
            <a:r>
              <a:rPr lang="ja-JP" altLang="en-US" b="1" dirty="0">
                <a:solidFill>
                  <a:schemeClr val="bg1"/>
                </a:solidFill>
                <a:latin typeface="メイリオ" panose="020B0604030504040204" pitchFamily="50" charset="-128"/>
                <a:ea typeface="メイリオ" panose="020B0604030504040204" pitchFamily="50" charset="-128"/>
              </a:rPr>
              <a:t>の「伝える力」と</a:t>
            </a:r>
          </a:p>
          <a:p>
            <a:pPr algn="ctr"/>
            <a:r>
              <a:rPr lang="ja-JP" altLang="en-US" b="1" dirty="0">
                <a:solidFill>
                  <a:schemeClr val="bg1"/>
                </a:solidFill>
                <a:latin typeface="メイリオ" panose="020B0604030504040204" pitchFamily="50" charset="-128"/>
                <a:ea typeface="メイリオ" panose="020B0604030504040204" pitchFamily="50" charset="-128"/>
              </a:rPr>
              <a:t>「広がる速さ」を意識して</a:t>
            </a:r>
          </a:p>
        </p:txBody>
      </p:sp>
      <p:sp>
        <p:nvSpPr>
          <p:cNvPr id="10" name="テキスト ボックス 9">
            <a:extLst>
              <a:ext uri="{FF2B5EF4-FFF2-40B4-BE49-F238E27FC236}">
                <a16:creationId xmlns:a16="http://schemas.microsoft.com/office/drawing/2014/main" id="{01BB07CD-189C-0F6C-9B0A-4C110587D681}"/>
              </a:ext>
            </a:extLst>
          </p:cNvPr>
          <p:cNvSpPr txBox="1"/>
          <p:nvPr/>
        </p:nvSpPr>
        <p:spPr>
          <a:xfrm>
            <a:off x="359586" y="3107796"/>
            <a:ext cx="6138828" cy="2769989"/>
          </a:xfrm>
          <a:prstGeom prst="rect">
            <a:avLst/>
          </a:prstGeom>
          <a:noFill/>
        </p:spPr>
        <p:txBody>
          <a:bodyPr wrap="square" rtlCol="0">
            <a:spAutoFit/>
          </a:bodyPr>
          <a:lstStyle/>
          <a:p>
            <a:pPr marL="285750" indent="-285750">
              <a:spcAft>
                <a:spcPts val="1800"/>
              </a:spcAft>
              <a:buClr>
                <a:srgbClr val="00206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何気ないひとことが、</a:t>
            </a:r>
            <a:br>
              <a:rPr lang="en-US" altLang="ja-JP" sz="2400" b="1" dirty="0">
                <a:latin typeface="メイリオ" panose="020B0604030504040204" pitchFamily="50" charset="-128"/>
                <a:ea typeface="メイリオ" panose="020B0604030504040204" pitchFamily="50" charset="-128"/>
              </a:rPr>
            </a:br>
            <a:r>
              <a:rPr lang="ja-JP" altLang="en-US" sz="2400" b="1" dirty="0">
                <a:latin typeface="メイリオ" panose="020B0604030504040204" pitchFamily="50" charset="-128"/>
                <a:ea typeface="メイリオ" panose="020B0604030504040204" pitchFamily="50" charset="-128"/>
              </a:rPr>
              <a:t>誰かの心を深く傷つけることもあります。</a:t>
            </a:r>
          </a:p>
          <a:p>
            <a:pPr marL="285750" indent="-285750">
              <a:spcAft>
                <a:spcPts val="1800"/>
              </a:spcAft>
              <a:buClr>
                <a:srgbClr val="00206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友達との楽しい写真も、他人には不快に見えることがあります。</a:t>
            </a:r>
          </a:p>
          <a:p>
            <a:pPr marL="285750" indent="-285750">
              <a:spcAft>
                <a:spcPts val="1800"/>
              </a:spcAft>
              <a:buClr>
                <a:srgbClr val="00206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自分は大したことないと思っていても</a:t>
            </a:r>
            <a:br>
              <a:rPr lang="en-US" altLang="ja-JP" sz="2400" b="1" dirty="0">
                <a:latin typeface="メイリオ" panose="020B0604030504040204" pitchFamily="50" charset="-128"/>
                <a:ea typeface="メイリオ" panose="020B0604030504040204" pitchFamily="50" charset="-128"/>
              </a:rPr>
            </a:br>
            <a:r>
              <a:rPr lang="ja-JP" altLang="en-US" sz="2400" b="1" dirty="0">
                <a:latin typeface="メイリオ" panose="020B0604030504040204" pitchFamily="50" charset="-128"/>
                <a:ea typeface="メイリオ" panose="020B0604030504040204" pitchFamily="50" charset="-128"/>
              </a:rPr>
              <a:t>拡散されるリスクもあります。</a:t>
            </a:r>
            <a:endParaRPr lang="en-US" altLang="ja-JP" sz="2400" b="1" dirty="0">
              <a:latin typeface="メイリオ" panose="020B0604030504040204" pitchFamily="50" charset="-128"/>
              <a:ea typeface="メイリオ" panose="020B0604030504040204" pitchFamily="50" charset="-128"/>
            </a:endParaRPr>
          </a:p>
        </p:txBody>
      </p:sp>
      <p:sp>
        <p:nvSpPr>
          <p:cNvPr id="12" name="テキスト ボックス 11">
            <a:extLst>
              <a:ext uri="{FF2B5EF4-FFF2-40B4-BE49-F238E27FC236}">
                <a16:creationId xmlns:a16="http://schemas.microsoft.com/office/drawing/2014/main" id="{AFA9060B-4E3B-807B-1289-8ECB5663909C}"/>
              </a:ext>
            </a:extLst>
          </p:cNvPr>
          <p:cNvSpPr txBox="1"/>
          <p:nvPr/>
        </p:nvSpPr>
        <p:spPr>
          <a:xfrm>
            <a:off x="373006" y="9057989"/>
            <a:ext cx="6138827" cy="489133"/>
          </a:xfrm>
          <a:prstGeom prst="rect">
            <a:avLst/>
          </a:prstGeom>
          <a:noFill/>
        </p:spPr>
        <p:txBody>
          <a:bodyPr wrap="none" rtlCol="0">
            <a:prstTxWarp prst="textPlain">
              <a:avLst/>
            </a:prstTxWarp>
            <a:spAutoFit/>
          </a:bodyPr>
          <a:lstStyle/>
          <a:p>
            <a:pPr algn="ctr"/>
            <a:r>
              <a:rPr kumimoji="1" lang="ja-JP" altLang="en-US" b="1" dirty="0">
                <a:solidFill>
                  <a:srgbClr val="FF0000"/>
                </a:solidFill>
                <a:latin typeface="メイリオ" panose="020B0604030504040204" pitchFamily="50" charset="-128"/>
                <a:ea typeface="メイリオ" panose="020B0604030504040204" pitchFamily="50" charset="-128"/>
              </a:rPr>
              <a:t>何気ない投稿が思わぬ事態を引き起こすかも</a:t>
            </a:r>
            <a:endParaRPr kumimoji="1" lang="en-US" altLang="ja-JP" b="1" dirty="0">
              <a:solidFill>
                <a:srgbClr val="FF0000"/>
              </a:solidFill>
              <a:latin typeface="メイリオ" panose="020B0604030504040204" pitchFamily="50" charset="-128"/>
              <a:ea typeface="メイリオ" panose="020B0604030504040204" pitchFamily="50" charset="-128"/>
            </a:endParaRPr>
          </a:p>
        </p:txBody>
      </p:sp>
      <p:grpSp>
        <p:nvGrpSpPr>
          <p:cNvPr id="273" name="Group 1142">
            <a:extLst>
              <a:ext uri="{FF2B5EF4-FFF2-40B4-BE49-F238E27FC236}">
                <a16:creationId xmlns:a16="http://schemas.microsoft.com/office/drawing/2014/main" id="{A735ACC5-E8AA-462C-90E1-3FA52EF5D638}"/>
              </a:ext>
            </a:extLst>
          </p:cNvPr>
          <p:cNvGrpSpPr>
            <a:grpSpLocks/>
          </p:cNvGrpSpPr>
          <p:nvPr/>
        </p:nvGrpSpPr>
        <p:grpSpPr bwMode="auto">
          <a:xfrm>
            <a:off x="431800" y="6212864"/>
            <a:ext cx="5994400" cy="2286000"/>
            <a:chOff x="-4863" y="-2452"/>
            <a:chExt cx="15941" cy="9204"/>
          </a:xfrm>
          <a:solidFill>
            <a:srgbClr val="92D050"/>
          </a:solidFill>
        </p:grpSpPr>
        <p:sp>
          <p:nvSpPr>
            <p:cNvPr id="274" name="Freeform 1111">
              <a:extLst>
                <a:ext uri="{FF2B5EF4-FFF2-40B4-BE49-F238E27FC236}">
                  <a16:creationId xmlns:a16="http://schemas.microsoft.com/office/drawing/2014/main" id="{D3DE5BD1-9461-48E3-87DC-4C279E59469D}"/>
                </a:ext>
              </a:extLst>
            </p:cNvPr>
            <p:cNvSpPr>
              <a:spLocks/>
            </p:cNvSpPr>
            <p:nvPr/>
          </p:nvSpPr>
          <p:spPr bwMode="auto">
            <a:xfrm>
              <a:off x="-2686" y="4156"/>
              <a:ext cx="544" cy="726"/>
            </a:xfrm>
            <a:custGeom>
              <a:avLst/>
              <a:gdLst>
                <a:gd name="T0" fmla="*/ 499 w 544"/>
                <a:gd name="T1" fmla="*/ 0 h 726"/>
                <a:gd name="T2" fmla="*/ 544 w 544"/>
                <a:gd name="T3" fmla="*/ 136 h 726"/>
                <a:gd name="T4" fmla="*/ 272 w 544"/>
                <a:gd name="T5" fmla="*/ 499 h 726"/>
                <a:gd name="T6" fmla="*/ 136 w 544"/>
                <a:gd name="T7" fmla="*/ 726 h 726"/>
                <a:gd name="T8" fmla="*/ 0 w 544"/>
                <a:gd name="T9" fmla="*/ 499 h 726"/>
                <a:gd name="T10" fmla="*/ 136 w 544"/>
                <a:gd name="T11" fmla="*/ 317 h 726"/>
                <a:gd name="T12" fmla="*/ 181 w 544"/>
                <a:gd name="T13" fmla="*/ 181 h 726"/>
                <a:gd name="T14" fmla="*/ 363 w 544"/>
                <a:gd name="T15" fmla="*/ 91 h 726"/>
                <a:gd name="T16" fmla="*/ 499 w 544"/>
                <a:gd name="T17" fmla="*/ 0 h 7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544" h="726">
                  <a:moveTo>
                    <a:pt x="499" y="0"/>
                  </a:moveTo>
                  <a:lnTo>
                    <a:pt x="544" y="136"/>
                  </a:lnTo>
                  <a:lnTo>
                    <a:pt x="272" y="499"/>
                  </a:lnTo>
                  <a:lnTo>
                    <a:pt x="136" y="726"/>
                  </a:lnTo>
                  <a:lnTo>
                    <a:pt x="0" y="499"/>
                  </a:lnTo>
                  <a:lnTo>
                    <a:pt x="136" y="317"/>
                  </a:lnTo>
                  <a:lnTo>
                    <a:pt x="181" y="181"/>
                  </a:lnTo>
                  <a:lnTo>
                    <a:pt x="363" y="91"/>
                  </a:lnTo>
                  <a:lnTo>
                    <a:pt x="499"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75" name="Freeform 1113">
              <a:extLst>
                <a:ext uri="{FF2B5EF4-FFF2-40B4-BE49-F238E27FC236}">
                  <a16:creationId xmlns:a16="http://schemas.microsoft.com/office/drawing/2014/main" id="{F71409B1-3C7F-4DE5-A69A-879A9A957EF6}"/>
                </a:ext>
              </a:extLst>
            </p:cNvPr>
            <p:cNvSpPr>
              <a:spLocks/>
            </p:cNvSpPr>
            <p:nvPr/>
          </p:nvSpPr>
          <p:spPr bwMode="auto">
            <a:xfrm>
              <a:off x="3029" y="1071"/>
              <a:ext cx="318" cy="318"/>
            </a:xfrm>
            <a:custGeom>
              <a:avLst/>
              <a:gdLst>
                <a:gd name="T0" fmla="*/ 136 w 318"/>
                <a:gd name="T1" fmla="*/ 0 h 318"/>
                <a:gd name="T2" fmla="*/ 91 w 318"/>
                <a:gd name="T3" fmla="*/ 136 h 318"/>
                <a:gd name="T4" fmla="*/ 0 w 318"/>
                <a:gd name="T5" fmla="*/ 227 h 318"/>
                <a:gd name="T6" fmla="*/ 91 w 318"/>
                <a:gd name="T7" fmla="*/ 227 h 318"/>
                <a:gd name="T8" fmla="*/ 136 w 318"/>
                <a:gd name="T9" fmla="*/ 318 h 318"/>
                <a:gd name="T10" fmla="*/ 182 w 318"/>
                <a:gd name="T11" fmla="*/ 227 h 318"/>
                <a:gd name="T12" fmla="*/ 318 w 318"/>
                <a:gd name="T13" fmla="*/ 182 h 318"/>
                <a:gd name="T14" fmla="*/ 227 w 318"/>
                <a:gd name="T15" fmla="*/ 136 h 318"/>
                <a:gd name="T16" fmla="*/ 136 w 318"/>
                <a:gd name="T17" fmla="*/ 0 h 31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18" h="318">
                  <a:moveTo>
                    <a:pt x="136" y="0"/>
                  </a:moveTo>
                  <a:lnTo>
                    <a:pt x="91" y="136"/>
                  </a:lnTo>
                  <a:lnTo>
                    <a:pt x="0" y="227"/>
                  </a:lnTo>
                  <a:lnTo>
                    <a:pt x="91" y="227"/>
                  </a:lnTo>
                  <a:lnTo>
                    <a:pt x="136" y="318"/>
                  </a:lnTo>
                  <a:lnTo>
                    <a:pt x="182" y="227"/>
                  </a:lnTo>
                  <a:lnTo>
                    <a:pt x="318" y="182"/>
                  </a:lnTo>
                  <a:lnTo>
                    <a:pt x="227" y="136"/>
                  </a:lnTo>
                  <a:lnTo>
                    <a:pt x="136"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76" name="Freeform 1114">
              <a:extLst>
                <a:ext uri="{FF2B5EF4-FFF2-40B4-BE49-F238E27FC236}">
                  <a16:creationId xmlns:a16="http://schemas.microsoft.com/office/drawing/2014/main" id="{05BF3501-6EAA-47F3-BA8D-730C50EAE85D}"/>
                </a:ext>
              </a:extLst>
            </p:cNvPr>
            <p:cNvSpPr>
              <a:spLocks/>
            </p:cNvSpPr>
            <p:nvPr/>
          </p:nvSpPr>
          <p:spPr bwMode="auto">
            <a:xfrm>
              <a:off x="2440" y="1344"/>
              <a:ext cx="635" cy="544"/>
            </a:xfrm>
            <a:custGeom>
              <a:avLst/>
              <a:gdLst>
                <a:gd name="T0" fmla="*/ 589 w 635"/>
                <a:gd name="T1" fmla="*/ 0 h 544"/>
                <a:gd name="T2" fmla="*/ 635 w 635"/>
                <a:gd name="T3" fmla="*/ 45 h 544"/>
                <a:gd name="T4" fmla="*/ 635 w 635"/>
                <a:gd name="T5" fmla="*/ 181 h 544"/>
                <a:gd name="T6" fmla="*/ 544 w 635"/>
                <a:gd name="T7" fmla="*/ 272 h 544"/>
                <a:gd name="T8" fmla="*/ 499 w 635"/>
                <a:gd name="T9" fmla="*/ 362 h 544"/>
                <a:gd name="T10" fmla="*/ 408 w 635"/>
                <a:gd name="T11" fmla="*/ 453 h 544"/>
                <a:gd name="T12" fmla="*/ 272 w 635"/>
                <a:gd name="T13" fmla="*/ 453 h 544"/>
                <a:gd name="T14" fmla="*/ 226 w 635"/>
                <a:gd name="T15" fmla="*/ 544 h 544"/>
                <a:gd name="T16" fmla="*/ 181 w 635"/>
                <a:gd name="T17" fmla="*/ 544 h 544"/>
                <a:gd name="T18" fmla="*/ 226 w 635"/>
                <a:gd name="T19" fmla="*/ 453 h 544"/>
                <a:gd name="T20" fmla="*/ 181 w 635"/>
                <a:gd name="T21" fmla="*/ 453 h 544"/>
                <a:gd name="T22" fmla="*/ 45 w 635"/>
                <a:gd name="T23" fmla="*/ 498 h 544"/>
                <a:gd name="T24" fmla="*/ 0 w 635"/>
                <a:gd name="T25" fmla="*/ 453 h 544"/>
                <a:gd name="T26" fmla="*/ 226 w 635"/>
                <a:gd name="T27" fmla="*/ 362 h 544"/>
                <a:gd name="T28" fmla="*/ 408 w 635"/>
                <a:gd name="T29" fmla="*/ 272 h 544"/>
                <a:gd name="T30" fmla="*/ 499 w 635"/>
                <a:gd name="T31" fmla="*/ 181 h 544"/>
                <a:gd name="T32" fmla="*/ 589 w 635"/>
                <a:gd name="T33" fmla="*/ 0 h 5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635" h="544">
                  <a:moveTo>
                    <a:pt x="589" y="0"/>
                  </a:moveTo>
                  <a:lnTo>
                    <a:pt x="635" y="45"/>
                  </a:lnTo>
                  <a:lnTo>
                    <a:pt x="635" y="181"/>
                  </a:lnTo>
                  <a:lnTo>
                    <a:pt x="544" y="272"/>
                  </a:lnTo>
                  <a:lnTo>
                    <a:pt x="499" y="362"/>
                  </a:lnTo>
                  <a:lnTo>
                    <a:pt x="408" y="453"/>
                  </a:lnTo>
                  <a:lnTo>
                    <a:pt x="272" y="453"/>
                  </a:lnTo>
                  <a:lnTo>
                    <a:pt x="226" y="544"/>
                  </a:lnTo>
                  <a:lnTo>
                    <a:pt x="181" y="544"/>
                  </a:lnTo>
                  <a:lnTo>
                    <a:pt x="226" y="453"/>
                  </a:lnTo>
                  <a:lnTo>
                    <a:pt x="181" y="453"/>
                  </a:lnTo>
                  <a:lnTo>
                    <a:pt x="45" y="498"/>
                  </a:lnTo>
                  <a:lnTo>
                    <a:pt x="0" y="453"/>
                  </a:lnTo>
                  <a:lnTo>
                    <a:pt x="226" y="362"/>
                  </a:lnTo>
                  <a:lnTo>
                    <a:pt x="408" y="272"/>
                  </a:lnTo>
                  <a:lnTo>
                    <a:pt x="499" y="181"/>
                  </a:lnTo>
                  <a:lnTo>
                    <a:pt x="589"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77" name="Freeform 1115">
              <a:extLst>
                <a:ext uri="{FF2B5EF4-FFF2-40B4-BE49-F238E27FC236}">
                  <a16:creationId xmlns:a16="http://schemas.microsoft.com/office/drawing/2014/main" id="{B85A2656-5A10-4286-8BF6-90F4BEB2A4B6}"/>
                </a:ext>
              </a:extLst>
            </p:cNvPr>
            <p:cNvSpPr>
              <a:spLocks/>
            </p:cNvSpPr>
            <p:nvPr/>
          </p:nvSpPr>
          <p:spPr bwMode="auto">
            <a:xfrm>
              <a:off x="2304" y="1842"/>
              <a:ext cx="136" cy="182"/>
            </a:xfrm>
            <a:custGeom>
              <a:avLst/>
              <a:gdLst>
                <a:gd name="T0" fmla="*/ 90 w 136"/>
                <a:gd name="T1" fmla="*/ 0 h 182"/>
                <a:gd name="T2" fmla="*/ 0 w 136"/>
                <a:gd name="T3" fmla="*/ 46 h 182"/>
                <a:gd name="T4" fmla="*/ 0 w 136"/>
                <a:gd name="T5" fmla="*/ 137 h 182"/>
                <a:gd name="T6" fmla="*/ 45 w 136"/>
                <a:gd name="T7" fmla="*/ 182 h 182"/>
                <a:gd name="T8" fmla="*/ 136 w 136"/>
                <a:gd name="T9" fmla="*/ 46 h 182"/>
                <a:gd name="T10" fmla="*/ 90 w 136"/>
                <a:gd name="T11" fmla="*/ 0 h 182"/>
              </a:gdLst>
              <a:ahLst/>
              <a:cxnLst>
                <a:cxn ang="0">
                  <a:pos x="T0" y="T1"/>
                </a:cxn>
                <a:cxn ang="0">
                  <a:pos x="T2" y="T3"/>
                </a:cxn>
                <a:cxn ang="0">
                  <a:pos x="T4" y="T5"/>
                </a:cxn>
                <a:cxn ang="0">
                  <a:pos x="T6" y="T7"/>
                </a:cxn>
                <a:cxn ang="0">
                  <a:pos x="T8" y="T9"/>
                </a:cxn>
                <a:cxn ang="0">
                  <a:pos x="T10" y="T11"/>
                </a:cxn>
              </a:cxnLst>
              <a:rect l="0" t="0" r="r" b="b"/>
              <a:pathLst>
                <a:path w="136" h="182">
                  <a:moveTo>
                    <a:pt x="90" y="0"/>
                  </a:moveTo>
                  <a:lnTo>
                    <a:pt x="0" y="46"/>
                  </a:lnTo>
                  <a:lnTo>
                    <a:pt x="0" y="137"/>
                  </a:lnTo>
                  <a:lnTo>
                    <a:pt x="45" y="182"/>
                  </a:lnTo>
                  <a:lnTo>
                    <a:pt x="136" y="46"/>
                  </a:lnTo>
                  <a:lnTo>
                    <a:pt x="90"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78" name="Freeform 1116">
              <a:extLst>
                <a:ext uri="{FF2B5EF4-FFF2-40B4-BE49-F238E27FC236}">
                  <a16:creationId xmlns:a16="http://schemas.microsoft.com/office/drawing/2014/main" id="{89D74B59-76A2-40BE-9DD9-3C811F0CC8AB}"/>
                </a:ext>
              </a:extLst>
            </p:cNvPr>
            <p:cNvSpPr>
              <a:spLocks/>
            </p:cNvSpPr>
            <p:nvPr/>
          </p:nvSpPr>
          <p:spPr bwMode="auto">
            <a:xfrm>
              <a:off x="2485" y="1842"/>
              <a:ext cx="91" cy="91"/>
            </a:xfrm>
            <a:custGeom>
              <a:avLst/>
              <a:gdLst>
                <a:gd name="T0" fmla="*/ 91 w 91"/>
                <a:gd name="T1" fmla="*/ 0 h 91"/>
                <a:gd name="T2" fmla="*/ 0 w 91"/>
                <a:gd name="T3" fmla="*/ 46 h 91"/>
                <a:gd name="T4" fmla="*/ 45 w 91"/>
                <a:gd name="T5" fmla="*/ 91 h 91"/>
                <a:gd name="T6" fmla="*/ 91 w 91"/>
                <a:gd name="T7" fmla="*/ 46 h 91"/>
                <a:gd name="T8" fmla="*/ 91 w 91"/>
                <a:gd name="T9" fmla="*/ 0 h 91"/>
              </a:gdLst>
              <a:ahLst/>
              <a:cxnLst>
                <a:cxn ang="0">
                  <a:pos x="T0" y="T1"/>
                </a:cxn>
                <a:cxn ang="0">
                  <a:pos x="T2" y="T3"/>
                </a:cxn>
                <a:cxn ang="0">
                  <a:pos x="T4" y="T5"/>
                </a:cxn>
                <a:cxn ang="0">
                  <a:pos x="T6" y="T7"/>
                </a:cxn>
                <a:cxn ang="0">
                  <a:pos x="T8" y="T9"/>
                </a:cxn>
              </a:cxnLst>
              <a:rect l="0" t="0" r="r" b="b"/>
              <a:pathLst>
                <a:path w="91" h="91">
                  <a:moveTo>
                    <a:pt x="91" y="0"/>
                  </a:moveTo>
                  <a:lnTo>
                    <a:pt x="0" y="46"/>
                  </a:lnTo>
                  <a:lnTo>
                    <a:pt x="45" y="91"/>
                  </a:lnTo>
                  <a:lnTo>
                    <a:pt x="91" y="46"/>
                  </a:lnTo>
                  <a:lnTo>
                    <a:pt x="91"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79" name="Freeform 1117">
              <a:extLst>
                <a:ext uri="{FF2B5EF4-FFF2-40B4-BE49-F238E27FC236}">
                  <a16:creationId xmlns:a16="http://schemas.microsoft.com/office/drawing/2014/main" id="{CFE61E0E-3AD6-4443-B346-62C7C630421C}"/>
                </a:ext>
              </a:extLst>
            </p:cNvPr>
            <p:cNvSpPr>
              <a:spLocks/>
            </p:cNvSpPr>
            <p:nvPr/>
          </p:nvSpPr>
          <p:spPr bwMode="auto">
            <a:xfrm>
              <a:off x="1759" y="2341"/>
              <a:ext cx="136" cy="137"/>
            </a:xfrm>
            <a:custGeom>
              <a:avLst/>
              <a:gdLst>
                <a:gd name="T0" fmla="*/ 136 w 136"/>
                <a:gd name="T1" fmla="*/ 0 h 137"/>
                <a:gd name="T2" fmla="*/ 0 w 136"/>
                <a:gd name="T3" fmla="*/ 46 h 137"/>
                <a:gd name="T4" fmla="*/ 0 w 136"/>
                <a:gd name="T5" fmla="*/ 137 h 137"/>
                <a:gd name="T6" fmla="*/ 91 w 136"/>
                <a:gd name="T7" fmla="*/ 91 h 137"/>
                <a:gd name="T8" fmla="*/ 136 w 136"/>
                <a:gd name="T9" fmla="*/ 0 h 137"/>
              </a:gdLst>
              <a:ahLst/>
              <a:cxnLst>
                <a:cxn ang="0">
                  <a:pos x="T0" y="T1"/>
                </a:cxn>
                <a:cxn ang="0">
                  <a:pos x="T2" y="T3"/>
                </a:cxn>
                <a:cxn ang="0">
                  <a:pos x="T4" y="T5"/>
                </a:cxn>
                <a:cxn ang="0">
                  <a:pos x="T6" y="T7"/>
                </a:cxn>
                <a:cxn ang="0">
                  <a:pos x="T8" y="T9"/>
                </a:cxn>
              </a:cxnLst>
              <a:rect l="0" t="0" r="r" b="b"/>
              <a:pathLst>
                <a:path w="136" h="137">
                  <a:moveTo>
                    <a:pt x="136" y="0"/>
                  </a:moveTo>
                  <a:lnTo>
                    <a:pt x="0" y="46"/>
                  </a:lnTo>
                  <a:lnTo>
                    <a:pt x="0" y="137"/>
                  </a:lnTo>
                  <a:lnTo>
                    <a:pt x="91" y="91"/>
                  </a:lnTo>
                  <a:lnTo>
                    <a:pt x="136"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0" name="Freeform 1118">
              <a:extLst>
                <a:ext uri="{FF2B5EF4-FFF2-40B4-BE49-F238E27FC236}">
                  <a16:creationId xmlns:a16="http://schemas.microsoft.com/office/drawing/2014/main" id="{9E9D7846-383E-48FB-9D82-F6E5D8976469}"/>
                </a:ext>
              </a:extLst>
            </p:cNvPr>
            <p:cNvSpPr>
              <a:spLocks/>
            </p:cNvSpPr>
            <p:nvPr/>
          </p:nvSpPr>
          <p:spPr bwMode="auto">
            <a:xfrm>
              <a:off x="1805" y="3521"/>
              <a:ext cx="861" cy="499"/>
            </a:xfrm>
            <a:custGeom>
              <a:avLst/>
              <a:gdLst>
                <a:gd name="T0" fmla="*/ 43 w 861"/>
                <a:gd name="T1" fmla="*/ 26 h 499"/>
                <a:gd name="T2" fmla="*/ 101 w 861"/>
                <a:gd name="T3" fmla="*/ 26 h 499"/>
                <a:gd name="T4" fmla="*/ 453 w 861"/>
                <a:gd name="T5" fmla="*/ 45 h 499"/>
                <a:gd name="T6" fmla="*/ 771 w 861"/>
                <a:gd name="T7" fmla="*/ 272 h 499"/>
                <a:gd name="T8" fmla="*/ 861 w 861"/>
                <a:gd name="T9" fmla="*/ 499 h 499"/>
                <a:gd name="T10" fmla="*/ 680 w 861"/>
                <a:gd name="T11" fmla="*/ 499 h 499"/>
                <a:gd name="T12" fmla="*/ 544 w 861"/>
                <a:gd name="T13" fmla="*/ 363 h 499"/>
                <a:gd name="T14" fmla="*/ 453 w 861"/>
                <a:gd name="T15" fmla="*/ 453 h 499"/>
                <a:gd name="T16" fmla="*/ 362 w 861"/>
                <a:gd name="T17" fmla="*/ 408 h 499"/>
                <a:gd name="T18" fmla="*/ 272 w 861"/>
                <a:gd name="T19" fmla="*/ 227 h 499"/>
                <a:gd name="T20" fmla="*/ 136 w 861"/>
                <a:gd name="T21" fmla="*/ 181 h 499"/>
                <a:gd name="T22" fmla="*/ 0 w 861"/>
                <a:gd name="T23" fmla="*/ 0 h 499"/>
                <a:gd name="T24" fmla="*/ 43 w 861"/>
                <a:gd name="T25" fmla="*/ 26 h 49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861" h="499">
                  <a:moveTo>
                    <a:pt x="43" y="26"/>
                  </a:moveTo>
                  <a:cubicBezTo>
                    <a:pt x="62" y="26"/>
                    <a:pt x="82" y="26"/>
                    <a:pt x="101" y="26"/>
                  </a:cubicBezTo>
                  <a:lnTo>
                    <a:pt x="453" y="45"/>
                  </a:lnTo>
                  <a:lnTo>
                    <a:pt x="771" y="272"/>
                  </a:lnTo>
                  <a:lnTo>
                    <a:pt x="861" y="499"/>
                  </a:lnTo>
                  <a:lnTo>
                    <a:pt x="680" y="499"/>
                  </a:lnTo>
                  <a:lnTo>
                    <a:pt x="544" y="363"/>
                  </a:lnTo>
                  <a:lnTo>
                    <a:pt x="453" y="453"/>
                  </a:lnTo>
                  <a:lnTo>
                    <a:pt x="362" y="408"/>
                  </a:lnTo>
                  <a:lnTo>
                    <a:pt x="272" y="227"/>
                  </a:lnTo>
                  <a:lnTo>
                    <a:pt x="136" y="181"/>
                  </a:lnTo>
                  <a:lnTo>
                    <a:pt x="0" y="0"/>
                  </a:lnTo>
                  <a:lnTo>
                    <a:pt x="43" y="26"/>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1" name="Freeform 1119">
              <a:extLst>
                <a:ext uri="{FF2B5EF4-FFF2-40B4-BE49-F238E27FC236}">
                  <a16:creationId xmlns:a16="http://schemas.microsoft.com/office/drawing/2014/main" id="{A4BE32C3-CA44-4F8D-894E-92A90AA5C714}"/>
                </a:ext>
              </a:extLst>
            </p:cNvPr>
            <p:cNvSpPr>
              <a:spLocks/>
            </p:cNvSpPr>
            <p:nvPr/>
          </p:nvSpPr>
          <p:spPr bwMode="auto">
            <a:xfrm>
              <a:off x="1306" y="3475"/>
              <a:ext cx="226" cy="318"/>
            </a:xfrm>
            <a:custGeom>
              <a:avLst/>
              <a:gdLst>
                <a:gd name="T0" fmla="*/ 226 w 226"/>
                <a:gd name="T1" fmla="*/ 0 h 318"/>
                <a:gd name="T2" fmla="*/ 45 w 226"/>
                <a:gd name="T3" fmla="*/ 137 h 318"/>
                <a:gd name="T4" fmla="*/ 0 w 226"/>
                <a:gd name="T5" fmla="*/ 318 h 318"/>
                <a:gd name="T6" fmla="*/ 90 w 226"/>
                <a:gd name="T7" fmla="*/ 273 h 318"/>
                <a:gd name="T8" fmla="*/ 181 w 226"/>
                <a:gd name="T9" fmla="*/ 318 h 318"/>
                <a:gd name="T10" fmla="*/ 136 w 226"/>
                <a:gd name="T11" fmla="*/ 137 h 318"/>
                <a:gd name="T12" fmla="*/ 226 w 226"/>
                <a:gd name="T13" fmla="*/ 0 h 318"/>
              </a:gdLst>
              <a:ahLst/>
              <a:cxnLst>
                <a:cxn ang="0">
                  <a:pos x="T0" y="T1"/>
                </a:cxn>
                <a:cxn ang="0">
                  <a:pos x="T2" y="T3"/>
                </a:cxn>
                <a:cxn ang="0">
                  <a:pos x="T4" y="T5"/>
                </a:cxn>
                <a:cxn ang="0">
                  <a:pos x="T6" y="T7"/>
                </a:cxn>
                <a:cxn ang="0">
                  <a:pos x="T8" y="T9"/>
                </a:cxn>
                <a:cxn ang="0">
                  <a:pos x="T10" y="T11"/>
                </a:cxn>
                <a:cxn ang="0">
                  <a:pos x="T12" y="T13"/>
                </a:cxn>
              </a:cxnLst>
              <a:rect l="0" t="0" r="r" b="b"/>
              <a:pathLst>
                <a:path w="226" h="318">
                  <a:moveTo>
                    <a:pt x="226" y="0"/>
                  </a:moveTo>
                  <a:lnTo>
                    <a:pt x="45" y="137"/>
                  </a:lnTo>
                  <a:lnTo>
                    <a:pt x="0" y="318"/>
                  </a:lnTo>
                  <a:lnTo>
                    <a:pt x="90" y="273"/>
                  </a:lnTo>
                  <a:lnTo>
                    <a:pt x="181" y="318"/>
                  </a:lnTo>
                  <a:lnTo>
                    <a:pt x="136" y="137"/>
                  </a:lnTo>
                  <a:lnTo>
                    <a:pt x="226"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2" name="Freeform 1120">
              <a:extLst>
                <a:ext uri="{FF2B5EF4-FFF2-40B4-BE49-F238E27FC236}">
                  <a16:creationId xmlns:a16="http://schemas.microsoft.com/office/drawing/2014/main" id="{2B7E0DB5-600E-4936-833E-0FB28C16A726}"/>
                </a:ext>
              </a:extLst>
            </p:cNvPr>
            <p:cNvSpPr>
              <a:spLocks/>
            </p:cNvSpPr>
            <p:nvPr/>
          </p:nvSpPr>
          <p:spPr bwMode="auto">
            <a:xfrm>
              <a:off x="852" y="2976"/>
              <a:ext cx="726" cy="772"/>
            </a:xfrm>
            <a:custGeom>
              <a:avLst/>
              <a:gdLst>
                <a:gd name="T0" fmla="*/ 680 w 726"/>
                <a:gd name="T1" fmla="*/ 0 h 772"/>
                <a:gd name="T2" fmla="*/ 590 w 726"/>
                <a:gd name="T3" fmla="*/ 0 h 772"/>
                <a:gd name="T4" fmla="*/ 363 w 726"/>
                <a:gd name="T5" fmla="*/ 273 h 772"/>
                <a:gd name="T6" fmla="*/ 45 w 726"/>
                <a:gd name="T7" fmla="*/ 499 h 772"/>
                <a:gd name="T8" fmla="*/ 0 w 726"/>
                <a:gd name="T9" fmla="*/ 545 h 772"/>
                <a:gd name="T10" fmla="*/ 0 w 726"/>
                <a:gd name="T11" fmla="*/ 681 h 772"/>
                <a:gd name="T12" fmla="*/ 227 w 726"/>
                <a:gd name="T13" fmla="*/ 772 h 772"/>
                <a:gd name="T14" fmla="*/ 499 w 726"/>
                <a:gd name="T15" fmla="*/ 499 h 772"/>
                <a:gd name="T16" fmla="*/ 544 w 726"/>
                <a:gd name="T17" fmla="*/ 182 h 772"/>
                <a:gd name="T18" fmla="*/ 726 w 726"/>
                <a:gd name="T19" fmla="*/ 0 h 772"/>
                <a:gd name="T20" fmla="*/ 680 w 726"/>
                <a:gd name="T21" fmla="*/ 0 h 7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26" h="772">
                  <a:moveTo>
                    <a:pt x="680" y="0"/>
                  </a:moveTo>
                  <a:lnTo>
                    <a:pt x="590" y="0"/>
                  </a:lnTo>
                  <a:lnTo>
                    <a:pt x="363" y="273"/>
                  </a:lnTo>
                  <a:lnTo>
                    <a:pt x="45" y="499"/>
                  </a:lnTo>
                  <a:lnTo>
                    <a:pt x="0" y="545"/>
                  </a:lnTo>
                  <a:lnTo>
                    <a:pt x="0" y="681"/>
                  </a:lnTo>
                  <a:lnTo>
                    <a:pt x="227" y="772"/>
                  </a:lnTo>
                  <a:lnTo>
                    <a:pt x="499" y="499"/>
                  </a:lnTo>
                  <a:lnTo>
                    <a:pt x="544" y="182"/>
                  </a:lnTo>
                  <a:lnTo>
                    <a:pt x="726" y="0"/>
                  </a:lnTo>
                  <a:lnTo>
                    <a:pt x="680"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3" name="Freeform 1122">
              <a:extLst>
                <a:ext uri="{FF2B5EF4-FFF2-40B4-BE49-F238E27FC236}">
                  <a16:creationId xmlns:a16="http://schemas.microsoft.com/office/drawing/2014/main" id="{B40913C0-788D-40B6-801B-CAA1F5D8DE48}"/>
                </a:ext>
              </a:extLst>
            </p:cNvPr>
            <p:cNvSpPr>
              <a:spLocks/>
            </p:cNvSpPr>
            <p:nvPr/>
          </p:nvSpPr>
          <p:spPr bwMode="auto">
            <a:xfrm>
              <a:off x="1623" y="2568"/>
              <a:ext cx="272" cy="771"/>
            </a:xfrm>
            <a:custGeom>
              <a:avLst/>
              <a:gdLst>
                <a:gd name="T0" fmla="*/ 136 w 272"/>
                <a:gd name="T1" fmla="*/ 0 h 771"/>
                <a:gd name="T2" fmla="*/ 0 w 272"/>
                <a:gd name="T3" fmla="*/ 272 h 771"/>
                <a:gd name="T4" fmla="*/ 46 w 272"/>
                <a:gd name="T5" fmla="*/ 408 h 771"/>
                <a:gd name="T6" fmla="*/ 46 w 272"/>
                <a:gd name="T7" fmla="*/ 499 h 771"/>
                <a:gd name="T8" fmla="*/ 182 w 272"/>
                <a:gd name="T9" fmla="*/ 545 h 771"/>
                <a:gd name="T10" fmla="*/ 91 w 272"/>
                <a:gd name="T11" fmla="*/ 635 h 771"/>
                <a:gd name="T12" fmla="*/ 182 w 272"/>
                <a:gd name="T13" fmla="*/ 771 h 771"/>
                <a:gd name="T14" fmla="*/ 272 w 272"/>
                <a:gd name="T15" fmla="*/ 545 h 771"/>
                <a:gd name="T16" fmla="*/ 182 w 272"/>
                <a:gd name="T17" fmla="*/ 363 h 771"/>
                <a:gd name="T18" fmla="*/ 91 w 272"/>
                <a:gd name="T19" fmla="*/ 227 h 771"/>
                <a:gd name="T20" fmla="*/ 227 w 272"/>
                <a:gd name="T21" fmla="*/ 136 h 771"/>
                <a:gd name="T22" fmla="*/ 136 w 272"/>
                <a:gd name="T23" fmla="*/ 0 h 7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272" h="771">
                  <a:moveTo>
                    <a:pt x="136" y="0"/>
                  </a:moveTo>
                  <a:lnTo>
                    <a:pt x="0" y="272"/>
                  </a:lnTo>
                  <a:lnTo>
                    <a:pt x="46" y="408"/>
                  </a:lnTo>
                  <a:lnTo>
                    <a:pt x="46" y="499"/>
                  </a:lnTo>
                  <a:lnTo>
                    <a:pt x="182" y="545"/>
                  </a:lnTo>
                  <a:lnTo>
                    <a:pt x="91" y="635"/>
                  </a:lnTo>
                  <a:lnTo>
                    <a:pt x="182" y="771"/>
                  </a:lnTo>
                  <a:lnTo>
                    <a:pt x="272" y="545"/>
                  </a:lnTo>
                  <a:lnTo>
                    <a:pt x="182" y="363"/>
                  </a:lnTo>
                  <a:lnTo>
                    <a:pt x="91" y="227"/>
                  </a:lnTo>
                  <a:lnTo>
                    <a:pt x="227" y="136"/>
                  </a:lnTo>
                  <a:lnTo>
                    <a:pt x="136"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4" name="Freeform 1123">
              <a:extLst>
                <a:ext uri="{FF2B5EF4-FFF2-40B4-BE49-F238E27FC236}">
                  <a16:creationId xmlns:a16="http://schemas.microsoft.com/office/drawing/2014/main" id="{CC04130E-F76D-4F19-AEC5-B9A3D2BBFDA3}"/>
                </a:ext>
              </a:extLst>
            </p:cNvPr>
            <p:cNvSpPr>
              <a:spLocks/>
            </p:cNvSpPr>
            <p:nvPr/>
          </p:nvSpPr>
          <p:spPr bwMode="auto">
            <a:xfrm>
              <a:off x="3301" y="5290"/>
              <a:ext cx="227" cy="363"/>
            </a:xfrm>
            <a:custGeom>
              <a:avLst/>
              <a:gdLst>
                <a:gd name="T0" fmla="*/ 46 w 227"/>
                <a:gd name="T1" fmla="*/ 0 h 363"/>
                <a:gd name="T2" fmla="*/ 0 w 227"/>
                <a:gd name="T3" fmla="*/ 272 h 363"/>
                <a:gd name="T4" fmla="*/ 46 w 227"/>
                <a:gd name="T5" fmla="*/ 363 h 363"/>
                <a:gd name="T6" fmla="*/ 227 w 227"/>
                <a:gd name="T7" fmla="*/ 181 h 363"/>
                <a:gd name="T8" fmla="*/ 46 w 227"/>
                <a:gd name="T9" fmla="*/ 0 h 363"/>
              </a:gdLst>
              <a:ahLst/>
              <a:cxnLst>
                <a:cxn ang="0">
                  <a:pos x="T0" y="T1"/>
                </a:cxn>
                <a:cxn ang="0">
                  <a:pos x="T2" y="T3"/>
                </a:cxn>
                <a:cxn ang="0">
                  <a:pos x="T4" y="T5"/>
                </a:cxn>
                <a:cxn ang="0">
                  <a:pos x="T6" y="T7"/>
                </a:cxn>
                <a:cxn ang="0">
                  <a:pos x="T8" y="T9"/>
                </a:cxn>
              </a:cxnLst>
              <a:rect l="0" t="0" r="r" b="b"/>
              <a:pathLst>
                <a:path w="227" h="363">
                  <a:moveTo>
                    <a:pt x="46" y="0"/>
                  </a:moveTo>
                  <a:lnTo>
                    <a:pt x="0" y="272"/>
                  </a:lnTo>
                  <a:lnTo>
                    <a:pt x="46" y="363"/>
                  </a:lnTo>
                  <a:lnTo>
                    <a:pt x="227" y="181"/>
                  </a:lnTo>
                  <a:lnTo>
                    <a:pt x="46"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5" name="Freeform 1124">
              <a:extLst>
                <a:ext uri="{FF2B5EF4-FFF2-40B4-BE49-F238E27FC236}">
                  <a16:creationId xmlns:a16="http://schemas.microsoft.com/office/drawing/2014/main" id="{3422907F-A061-482F-A973-422860C6059B}"/>
                </a:ext>
              </a:extLst>
            </p:cNvPr>
            <p:cNvSpPr>
              <a:spLocks/>
            </p:cNvSpPr>
            <p:nvPr/>
          </p:nvSpPr>
          <p:spPr bwMode="auto">
            <a:xfrm>
              <a:off x="2802" y="5607"/>
              <a:ext cx="409" cy="409"/>
            </a:xfrm>
            <a:custGeom>
              <a:avLst/>
              <a:gdLst>
                <a:gd name="T0" fmla="*/ 363 w 409"/>
                <a:gd name="T1" fmla="*/ 0 h 409"/>
                <a:gd name="T2" fmla="*/ 182 w 409"/>
                <a:gd name="T3" fmla="*/ 227 h 409"/>
                <a:gd name="T4" fmla="*/ 0 w 409"/>
                <a:gd name="T5" fmla="*/ 363 h 409"/>
                <a:gd name="T6" fmla="*/ 182 w 409"/>
                <a:gd name="T7" fmla="*/ 409 h 409"/>
                <a:gd name="T8" fmla="*/ 227 w 409"/>
                <a:gd name="T9" fmla="*/ 227 h 409"/>
                <a:gd name="T10" fmla="*/ 409 w 409"/>
                <a:gd name="T11" fmla="*/ 136 h 409"/>
                <a:gd name="T12" fmla="*/ 363 w 409"/>
                <a:gd name="T13" fmla="*/ 0 h 409"/>
              </a:gdLst>
              <a:ahLst/>
              <a:cxnLst>
                <a:cxn ang="0">
                  <a:pos x="T0" y="T1"/>
                </a:cxn>
                <a:cxn ang="0">
                  <a:pos x="T2" y="T3"/>
                </a:cxn>
                <a:cxn ang="0">
                  <a:pos x="T4" y="T5"/>
                </a:cxn>
                <a:cxn ang="0">
                  <a:pos x="T6" y="T7"/>
                </a:cxn>
                <a:cxn ang="0">
                  <a:pos x="T8" y="T9"/>
                </a:cxn>
                <a:cxn ang="0">
                  <a:pos x="T10" y="T11"/>
                </a:cxn>
                <a:cxn ang="0">
                  <a:pos x="T12" y="T13"/>
                </a:cxn>
              </a:cxnLst>
              <a:rect l="0" t="0" r="r" b="b"/>
              <a:pathLst>
                <a:path w="409" h="409">
                  <a:moveTo>
                    <a:pt x="363" y="0"/>
                  </a:moveTo>
                  <a:lnTo>
                    <a:pt x="182" y="227"/>
                  </a:lnTo>
                  <a:lnTo>
                    <a:pt x="0" y="363"/>
                  </a:lnTo>
                  <a:lnTo>
                    <a:pt x="182" y="409"/>
                  </a:lnTo>
                  <a:lnTo>
                    <a:pt x="227" y="227"/>
                  </a:lnTo>
                  <a:lnTo>
                    <a:pt x="409" y="136"/>
                  </a:lnTo>
                  <a:lnTo>
                    <a:pt x="363"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6" name="Freeform 1125">
              <a:extLst>
                <a:ext uri="{FF2B5EF4-FFF2-40B4-BE49-F238E27FC236}">
                  <a16:creationId xmlns:a16="http://schemas.microsoft.com/office/drawing/2014/main" id="{1E90E8C1-8E0B-4765-A27D-EFCDDD9B91E1}"/>
                </a:ext>
              </a:extLst>
            </p:cNvPr>
            <p:cNvSpPr>
              <a:spLocks/>
            </p:cNvSpPr>
            <p:nvPr/>
          </p:nvSpPr>
          <p:spPr bwMode="auto">
            <a:xfrm>
              <a:off x="1850" y="5653"/>
              <a:ext cx="181" cy="181"/>
            </a:xfrm>
            <a:custGeom>
              <a:avLst/>
              <a:gdLst>
                <a:gd name="T0" fmla="*/ 0 w 181"/>
                <a:gd name="T1" fmla="*/ 0 h 181"/>
                <a:gd name="T2" fmla="*/ 181 w 181"/>
                <a:gd name="T3" fmla="*/ 0 h 181"/>
                <a:gd name="T4" fmla="*/ 181 w 181"/>
                <a:gd name="T5" fmla="*/ 45 h 181"/>
                <a:gd name="T6" fmla="*/ 91 w 181"/>
                <a:gd name="T7" fmla="*/ 181 h 181"/>
                <a:gd name="T8" fmla="*/ 0 w 181"/>
                <a:gd name="T9" fmla="*/ 136 h 181"/>
                <a:gd name="T10" fmla="*/ 0 w 181"/>
                <a:gd name="T11" fmla="*/ 0 h 181"/>
              </a:gdLst>
              <a:ahLst/>
              <a:cxnLst>
                <a:cxn ang="0">
                  <a:pos x="T0" y="T1"/>
                </a:cxn>
                <a:cxn ang="0">
                  <a:pos x="T2" y="T3"/>
                </a:cxn>
                <a:cxn ang="0">
                  <a:pos x="T4" y="T5"/>
                </a:cxn>
                <a:cxn ang="0">
                  <a:pos x="T6" y="T7"/>
                </a:cxn>
                <a:cxn ang="0">
                  <a:pos x="T8" y="T9"/>
                </a:cxn>
                <a:cxn ang="0">
                  <a:pos x="T10" y="T11"/>
                </a:cxn>
              </a:cxnLst>
              <a:rect l="0" t="0" r="r" b="b"/>
              <a:pathLst>
                <a:path w="181" h="181">
                  <a:moveTo>
                    <a:pt x="0" y="0"/>
                  </a:moveTo>
                  <a:lnTo>
                    <a:pt x="181" y="0"/>
                  </a:lnTo>
                  <a:lnTo>
                    <a:pt x="181" y="45"/>
                  </a:lnTo>
                  <a:lnTo>
                    <a:pt x="91" y="181"/>
                  </a:lnTo>
                  <a:lnTo>
                    <a:pt x="0" y="136"/>
                  </a:lnTo>
                  <a:lnTo>
                    <a:pt x="0"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7" name="Freeform 1126">
              <a:extLst>
                <a:ext uri="{FF2B5EF4-FFF2-40B4-BE49-F238E27FC236}">
                  <a16:creationId xmlns:a16="http://schemas.microsoft.com/office/drawing/2014/main" id="{15FB576B-4FBD-4C36-99F9-99DBC0F3B99F}"/>
                </a:ext>
              </a:extLst>
            </p:cNvPr>
            <p:cNvSpPr>
              <a:spLocks/>
            </p:cNvSpPr>
            <p:nvPr/>
          </p:nvSpPr>
          <p:spPr bwMode="auto">
            <a:xfrm>
              <a:off x="671" y="4110"/>
              <a:ext cx="1859" cy="1452"/>
            </a:xfrm>
            <a:custGeom>
              <a:avLst/>
              <a:gdLst>
                <a:gd name="T0" fmla="*/ 725 w 1859"/>
                <a:gd name="T1" fmla="*/ 998 h 1452"/>
                <a:gd name="T2" fmla="*/ 0 w 1859"/>
                <a:gd name="T3" fmla="*/ 1180 h 1452"/>
                <a:gd name="T4" fmla="*/ 0 w 1859"/>
                <a:gd name="T5" fmla="*/ 908 h 1452"/>
                <a:gd name="T6" fmla="*/ 90 w 1859"/>
                <a:gd name="T7" fmla="*/ 590 h 1452"/>
                <a:gd name="T8" fmla="*/ 453 w 1859"/>
                <a:gd name="T9" fmla="*/ 409 h 1452"/>
                <a:gd name="T10" fmla="*/ 816 w 1859"/>
                <a:gd name="T11" fmla="*/ 91 h 1452"/>
                <a:gd name="T12" fmla="*/ 861 w 1859"/>
                <a:gd name="T13" fmla="*/ 137 h 1452"/>
                <a:gd name="T14" fmla="*/ 1043 w 1859"/>
                <a:gd name="T15" fmla="*/ 0 h 1452"/>
                <a:gd name="T16" fmla="*/ 1224 w 1859"/>
                <a:gd name="T17" fmla="*/ 0 h 1452"/>
                <a:gd name="T18" fmla="*/ 1270 w 1859"/>
                <a:gd name="T19" fmla="*/ 46 h 1452"/>
                <a:gd name="T20" fmla="*/ 1179 w 1859"/>
                <a:gd name="T21" fmla="*/ 182 h 1452"/>
                <a:gd name="T22" fmla="*/ 1360 w 1859"/>
                <a:gd name="T23" fmla="*/ 273 h 1452"/>
                <a:gd name="T24" fmla="*/ 1406 w 1859"/>
                <a:gd name="T25" fmla="*/ 273 h 1452"/>
                <a:gd name="T26" fmla="*/ 1542 w 1859"/>
                <a:gd name="T27" fmla="*/ 46 h 1452"/>
                <a:gd name="T28" fmla="*/ 1587 w 1859"/>
                <a:gd name="T29" fmla="*/ 46 h 1452"/>
                <a:gd name="T30" fmla="*/ 1723 w 1859"/>
                <a:gd name="T31" fmla="*/ 499 h 1452"/>
                <a:gd name="T32" fmla="*/ 1859 w 1859"/>
                <a:gd name="T33" fmla="*/ 817 h 1452"/>
                <a:gd name="T34" fmla="*/ 1859 w 1859"/>
                <a:gd name="T35" fmla="*/ 908 h 1452"/>
                <a:gd name="T36" fmla="*/ 1723 w 1859"/>
                <a:gd name="T37" fmla="*/ 998 h 1452"/>
                <a:gd name="T38" fmla="*/ 1542 w 1859"/>
                <a:gd name="T39" fmla="*/ 1180 h 1452"/>
                <a:gd name="T40" fmla="*/ 1542 w 1859"/>
                <a:gd name="T41" fmla="*/ 1361 h 1452"/>
                <a:gd name="T42" fmla="*/ 1360 w 1859"/>
                <a:gd name="T43" fmla="*/ 1361 h 1452"/>
                <a:gd name="T44" fmla="*/ 1270 w 1859"/>
                <a:gd name="T45" fmla="*/ 1452 h 1452"/>
                <a:gd name="T46" fmla="*/ 1043 w 1859"/>
                <a:gd name="T47" fmla="*/ 1407 h 1452"/>
                <a:gd name="T48" fmla="*/ 1043 w 1859"/>
                <a:gd name="T49" fmla="*/ 1225 h 1452"/>
                <a:gd name="T50" fmla="*/ 998 w 1859"/>
                <a:gd name="T51" fmla="*/ 1225 h 1452"/>
                <a:gd name="T52" fmla="*/ 998 w 1859"/>
                <a:gd name="T53" fmla="*/ 1134 h 1452"/>
                <a:gd name="T54" fmla="*/ 907 w 1859"/>
                <a:gd name="T55" fmla="*/ 1180 h 1452"/>
                <a:gd name="T56" fmla="*/ 816 w 1859"/>
                <a:gd name="T57" fmla="*/ 1134 h 1452"/>
                <a:gd name="T58" fmla="*/ 771 w 1859"/>
                <a:gd name="T59" fmla="*/ 998 h 1452"/>
                <a:gd name="T60" fmla="*/ 725 w 1859"/>
                <a:gd name="T61" fmla="*/ 998 h 14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859" h="1452">
                  <a:moveTo>
                    <a:pt x="725" y="998"/>
                  </a:moveTo>
                  <a:lnTo>
                    <a:pt x="0" y="1180"/>
                  </a:lnTo>
                  <a:lnTo>
                    <a:pt x="0" y="908"/>
                  </a:lnTo>
                  <a:lnTo>
                    <a:pt x="90" y="590"/>
                  </a:lnTo>
                  <a:lnTo>
                    <a:pt x="453" y="409"/>
                  </a:lnTo>
                  <a:lnTo>
                    <a:pt x="816" y="91"/>
                  </a:lnTo>
                  <a:lnTo>
                    <a:pt x="861" y="137"/>
                  </a:lnTo>
                  <a:lnTo>
                    <a:pt x="1043" y="0"/>
                  </a:lnTo>
                  <a:lnTo>
                    <a:pt x="1224" y="0"/>
                  </a:lnTo>
                  <a:lnTo>
                    <a:pt x="1270" y="46"/>
                  </a:lnTo>
                  <a:lnTo>
                    <a:pt x="1179" y="182"/>
                  </a:lnTo>
                  <a:lnTo>
                    <a:pt x="1360" y="273"/>
                  </a:lnTo>
                  <a:lnTo>
                    <a:pt x="1406" y="273"/>
                  </a:lnTo>
                  <a:lnTo>
                    <a:pt x="1542" y="46"/>
                  </a:lnTo>
                  <a:lnTo>
                    <a:pt x="1587" y="46"/>
                  </a:lnTo>
                  <a:lnTo>
                    <a:pt x="1723" y="499"/>
                  </a:lnTo>
                  <a:lnTo>
                    <a:pt x="1859" y="817"/>
                  </a:lnTo>
                  <a:lnTo>
                    <a:pt x="1859" y="908"/>
                  </a:lnTo>
                  <a:lnTo>
                    <a:pt x="1723" y="998"/>
                  </a:lnTo>
                  <a:lnTo>
                    <a:pt x="1542" y="1180"/>
                  </a:lnTo>
                  <a:lnTo>
                    <a:pt x="1542" y="1361"/>
                  </a:lnTo>
                  <a:lnTo>
                    <a:pt x="1360" y="1361"/>
                  </a:lnTo>
                  <a:lnTo>
                    <a:pt x="1270" y="1452"/>
                  </a:lnTo>
                  <a:lnTo>
                    <a:pt x="1043" y="1407"/>
                  </a:lnTo>
                  <a:lnTo>
                    <a:pt x="1043" y="1225"/>
                  </a:lnTo>
                  <a:lnTo>
                    <a:pt x="998" y="1225"/>
                  </a:lnTo>
                  <a:lnTo>
                    <a:pt x="998" y="1134"/>
                  </a:lnTo>
                  <a:lnTo>
                    <a:pt x="907" y="1180"/>
                  </a:lnTo>
                  <a:lnTo>
                    <a:pt x="816" y="1134"/>
                  </a:lnTo>
                  <a:lnTo>
                    <a:pt x="771" y="998"/>
                  </a:lnTo>
                  <a:lnTo>
                    <a:pt x="725" y="998"/>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8" name="Freeform 1127">
              <a:extLst>
                <a:ext uri="{FF2B5EF4-FFF2-40B4-BE49-F238E27FC236}">
                  <a16:creationId xmlns:a16="http://schemas.microsoft.com/office/drawing/2014/main" id="{D88D7FD6-AEDE-4AFB-918A-7EC0E629C052}"/>
                </a:ext>
              </a:extLst>
            </p:cNvPr>
            <p:cNvSpPr>
              <a:spLocks/>
            </p:cNvSpPr>
            <p:nvPr/>
          </p:nvSpPr>
          <p:spPr bwMode="auto">
            <a:xfrm>
              <a:off x="308" y="3339"/>
              <a:ext cx="952" cy="726"/>
            </a:xfrm>
            <a:custGeom>
              <a:avLst/>
              <a:gdLst>
                <a:gd name="T0" fmla="*/ 0 w 952"/>
                <a:gd name="T1" fmla="*/ 0 h 726"/>
                <a:gd name="T2" fmla="*/ 0 w 952"/>
                <a:gd name="T3" fmla="*/ 91 h 726"/>
                <a:gd name="T4" fmla="*/ 90 w 952"/>
                <a:gd name="T5" fmla="*/ 363 h 726"/>
                <a:gd name="T6" fmla="*/ 227 w 952"/>
                <a:gd name="T7" fmla="*/ 545 h 726"/>
                <a:gd name="T8" fmla="*/ 907 w 952"/>
                <a:gd name="T9" fmla="*/ 726 h 726"/>
                <a:gd name="T10" fmla="*/ 952 w 952"/>
                <a:gd name="T11" fmla="*/ 681 h 726"/>
                <a:gd name="T12" fmla="*/ 680 w 952"/>
                <a:gd name="T13" fmla="*/ 499 h 726"/>
                <a:gd name="T14" fmla="*/ 363 w 952"/>
                <a:gd name="T15" fmla="*/ 454 h 726"/>
                <a:gd name="T16" fmla="*/ 363 w 952"/>
                <a:gd name="T17" fmla="*/ 318 h 726"/>
                <a:gd name="T18" fmla="*/ 181 w 952"/>
                <a:gd name="T19" fmla="*/ 136 h 726"/>
                <a:gd name="T20" fmla="*/ 0 w 952"/>
                <a:gd name="T21" fmla="*/ 0 h 72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952" h="726">
                  <a:moveTo>
                    <a:pt x="0" y="0"/>
                  </a:moveTo>
                  <a:lnTo>
                    <a:pt x="0" y="91"/>
                  </a:lnTo>
                  <a:lnTo>
                    <a:pt x="90" y="363"/>
                  </a:lnTo>
                  <a:lnTo>
                    <a:pt x="227" y="545"/>
                  </a:lnTo>
                  <a:lnTo>
                    <a:pt x="907" y="726"/>
                  </a:lnTo>
                  <a:lnTo>
                    <a:pt x="952" y="681"/>
                  </a:lnTo>
                  <a:lnTo>
                    <a:pt x="680" y="499"/>
                  </a:lnTo>
                  <a:lnTo>
                    <a:pt x="363" y="454"/>
                  </a:lnTo>
                  <a:lnTo>
                    <a:pt x="363" y="318"/>
                  </a:lnTo>
                  <a:lnTo>
                    <a:pt x="181" y="136"/>
                  </a:lnTo>
                  <a:lnTo>
                    <a:pt x="0"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89" name="Freeform 1128">
              <a:extLst>
                <a:ext uri="{FF2B5EF4-FFF2-40B4-BE49-F238E27FC236}">
                  <a16:creationId xmlns:a16="http://schemas.microsoft.com/office/drawing/2014/main" id="{6FCA2E59-5A92-466B-AF46-B14532592D2F}"/>
                </a:ext>
              </a:extLst>
            </p:cNvPr>
            <p:cNvSpPr>
              <a:spLocks/>
            </p:cNvSpPr>
            <p:nvPr/>
          </p:nvSpPr>
          <p:spPr bwMode="auto">
            <a:xfrm>
              <a:off x="-3865" y="436"/>
              <a:ext cx="226" cy="273"/>
            </a:xfrm>
            <a:custGeom>
              <a:avLst/>
              <a:gdLst>
                <a:gd name="T0" fmla="*/ 226 w 226"/>
                <a:gd name="T1" fmla="*/ 0 h 273"/>
                <a:gd name="T2" fmla="*/ 226 w 226"/>
                <a:gd name="T3" fmla="*/ 136 h 273"/>
                <a:gd name="T4" fmla="*/ 226 w 226"/>
                <a:gd name="T5" fmla="*/ 227 h 273"/>
                <a:gd name="T6" fmla="*/ 90 w 226"/>
                <a:gd name="T7" fmla="*/ 273 h 273"/>
                <a:gd name="T8" fmla="*/ 0 w 226"/>
                <a:gd name="T9" fmla="*/ 273 h 273"/>
                <a:gd name="T10" fmla="*/ 45 w 226"/>
                <a:gd name="T11" fmla="*/ 136 h 273"/>
                <a:gd name="T12" fmla="*/ 136 w 226"/>
                <a:gd name="T13" fmla="*/ 0 h 273"/>
                <a:gd name="T14" fmla="*/ 226 w 226"/>
                <a:gd name="T15" fmla="*/ 0 h 273"/>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26" h="273">
                  <a:moveTo>
                    <a:pt x="226" y="0"/>
                  </a:moveTo>
                  <a:lnTo>
                    <a:pt x="226" y="136"/>
                  </a:lnTo>
                  <a:lnTo>
                    <a:pt x="226" y="227"/>
                  </a:lnTo>
                  <a:lnTo>
                    <a:pt x="90" y="273"/>
                  </a:lnTo>
                  <a:lnTo>
                    <a:pt x="0" y="273"/>
                  </a:lnTo>
                  <a:lnTo>
                    <a:pt x="45" y="136"/>
                  </a:lnTo>
                  <a:lnTo>
                    <a:pt x="136" y="0"/>
                  </a:lnTo>
                  <a:lnTo>
                    <a:pt x="226"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0" name="Freeform 1129">
              <a:extLst>
                <a:ext uri="{FF2B5EF4-FFF2-40B4-BE49-F238E27FC236}">
                  <a16:creationId xmlns:a16="http://schemas.microsoft.com/office/drawing/2014/main" id="{5A752E5B-477B-4045-8205-CD69F0C3E81C}"/>
                </a:ext>
              </a:extLst>
            </p:cNvPr>
            <p:cNvSpPr>
              <a:spLocks/>
            </p:cNvSpPr>
            <p:nvPr/>
          </p:nvSpPr>
          <p:spPr bwMode="auto">
            <a:xfrm>
              <a:off x="-3593" y="73"/>
              <a:ext cx="363" cy="681"/>
            </a:xfrm>
            <a:custGeom>
              <a:avLst/>
              <a:gdLst>
                <a:gd name="T0" fmla="*/ 272 w 363"/>
                <a:gd name="T1" fmla="*/ 0 h 681"/>
                <a:gd name="T2" fmla="*/ 45 w 363"/>
                <a:gd name="T3" fmla="*/ 182 h 681"/>
                <a:gd name="T4" fmla="*/ 91 w 363"/>
                <a:gd name="T5" fmla="*/ 454 h 681"/>
                <a:gd name="T6" fmla="*/ 0 w 363"/>
                <a:gd name="T7" fmla="*/ 681 h 681"/>
                <a:gd name="T8" fmla="*/ 45 w 363"/>
                <a:gd name="T9" fmla="*/ 681 h 681"/>
                <a:gd name="T10" fmla="*/ 227 w 363"/>
                <a:gd name="T11" fmla="*/ 681 h 681"/>
                <a:gd name="T12" fmla="*/ 363 w 363"/>
                <a:gd name="T13" fmla="*/ 545 h 681"/>
                <a:gd name="T14" fmla="*/ 181 w 363"/>
                <a:gd name="T15" fmla="*/ 273 h 681"/>
                <a:gd name="T16" fmla="*/ 317 w 363"/>
                <a:gd name="T17" fmla="*/ 137 h 681"/>
                <a:gd name="T18" fmla="*/ 227 w 363"/>
                <a:gd name="T19" fmla="*/ 91 h 681"/>
                <a:gd name="T20" fmla="*/ 272 w 363"/>
                <a:gd name="T21" fmla="*/ 0 h 6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63" h="681">
                  <a:moveTo>
                    <a:pt x="272" y="0"/>
                  </a:moveTo>
                  <a:lnTo>
                    <a:pt x="45" y="182"/>
                  </a:lnTo>
                  <a:lnTo>
                    <a:pt x="91" y="454"/>
                  </a:lnTo>
                  <a:lnTo>
                    <a:pt x="0" y="681"/>
                  </a:lnTo>
                  <a:lnTo>
                    <a:pt x="45" y="681"/>
                  </a:lnTo>
                  <a:lnTo>
                    <a:pt x="227" y="681"/>
                  </a:lnTo>
                  <a:lnTo>
                    <a:pt x="363" y="545"/>
                  </a:lnTo>
                  <a:lnTo>
                    <a:pt x="181" y="273"/>
                  </a:lnTo>
                  <a:lnTo>
                    <a:pt x="317" y="137"/>
                  </a:lnTo>
                  <a:lnTo>
                    <a:pt x="227" y="91"/>
                  </a:lnTo>
                  <a:lnTo>
                    <a:pt x="272"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1" name="Freeform 1130">
              <a:extLst>
                <a:ext uri="{FF2B5EF4-FFF2-40B4-BE49-F238E27FC236}">
                  <a16:creationId xmlns:a16="http://schemas.microsoft.com/office/drawing/2014/main" id="{05B1A2A9-1F6D-4509-81EF-64AD2DC46E02}"/>
                </a:ext>
              </a:extLst>
            </p:cNvPr>
            <p:cNvSpPr>
              <a:spLocks/>
            </p:cNvSpPr>
            <p:nvPr/>
          </p:nvSpPr>
          <p:spPr bwMode="auto">
            <a:xfrm>
              <a:off x="-4092" y="-743"/>
              <a:ext cx="499" cy="408"/>
            </a:xfrm>
            <a:custGeom>
              <a:avLst/>
              <a:gdLst>
                <a:gd name="T0" fmla="*/ 0 w 499"/>
                <a:gd name="T1" fmla="*/ 91 h 408"/>
                <a:gd name="T2" fmla="*/ 45 w 499"/>
                <a:gd name="T3" fmla="*/ 227 h 408"/>
                <a:gd name="T4" fmla="*/ 45 w 499"/>
                <a:gd name="T5" fmla="*/ 318 h 408"/>
                <a:gd name="T6" fmla="*/ 136 w 499"/>
                <a:gd name="T7" fmla="*/ 408 h 408"/>
                <a:gd name="T8" fmla="*/ 317 w 499"/>
                <a:gd name="T9" fmla="*/ 318 h 408"/>
                <a:gd name="T10" fmla="*/ 499 w 499"/>
                <a:gd name="T11" fmla="*/ 136 h 408"/>
                <a:gd name="T12" fmla="*/ 408 w 499"/>
                <a:gd name="T13" fmla="*/ 0 h 408"/>
                <a:gd name="T14" fmla="*/ 272 w 499"/>
                <a:gd name="T15" fmla="*/ 91 h 408"/>
                <a:gd name="T16" fmla="*/ 91 w 499"/>
                <a:gd name="T17" fmla="*/ 45 h 408"/>
                <a:gd name="T18" fmla="*/ 0 w 499"/>
                <a:gd name="T19" fmla="*/ 91 h 40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499" h="408">
                  <a:moveTo>
                    <a:pt x="0" y="91"/>
                  </a:moveTo>
                  <a:lnTo>
                    <a:pt x="45" y="227"/>
                  </a:lnTo>
                  <a:lnTo>
                    <a:pt x="45" y="318"/>
                  </a:lnTo>
                  <a:lnTo>
                    <a:pt x="136" y="408"/>
                  </a:lnTo>
                  <a:lnTo>
                    <a:pt x="317" y="318"/>
                  </a:lnTo>
                  <a:lnTo>
                    <a:pt x="499" y="136"/>
                  </a:lnTo>
                  <a:lnTo>
                    <a:pt x="408" y="0"/>
                  </a:lnTo>
                  <a:lnTo>
                    <a:pt x="272" y="91"/>
                  </a:lnTo>
                  <a:lnTo>
                    <a:pt x="91" y="45"/>
                  </a:lnTo>
                  <a:lnTo>
                    <a:pt x="0" y="91"/>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2" name="Freeform 1131">
              <a:extLst>
                <a:ext uri="{FF2B5EF4-FFF2-40B4-BE49-F238E27FC236}">
                  <a16:creationId xmlns:a16="http://schemas.microsoft.com/office/drawing/2014/main" id="{3B75B9B0-8406-4FED-8C7E-92769BE64E7E}"/>
                </a:ext>
              </a:extLst>
            </p:cNvPr>
            <p:cNvSpPr>
              <a:spLocks/>
            </p:cNvSpPr>
            <p:nvPr/>
          </p:nvSpPr>
          <p:spPr bwMode="auto">
            <a:xfrm>
              <a:off x="3982" y="-2195"/>
              <a:ext cx="317" cy="318"/>
            </a:xfrm>
            <a:custGeom>
              <a:avLst/>
              <a:gdLst>
                <a:gd name="T0" fmla="*/ 91 w 317"/>
                <a:gd name="T1" fmla="*/ 0 h 318"/>
                <a:gd name="T2" fmla="*/ 0 w 317"/>
                <a:gd name="T3" fmla="*/ 137 h 318"/>
                <a:gd name="T4" fmla="*/ 0 w 317"/>
                <a:gd name="T5" fmla="*/ 318 h 318"/>
                <a:gd name="T6" fmla="*/ 317 w 317"/>
                <a:gd name="T7" fmla="*/ 227 h 318"/>
                <a:gd name="T8" fmla="*/ 317 w 317"/>
                <a:gd name="T9" fmla="*/ 91 h 318"/>
                <a:gd name="T10" fmla="*/ 181 w 317"/>
                <a:gd name="T11" fmla="*/ 91 h 318"/>
                <a:gd name="T12" fmla="*/ 91 w 317"/>
                <a:gd name="T13" fmla="*/ 0 h 318"/>
              </a:gdLst>
              <a:ahLst/>
              <a:cxnLst>
                <a:cxn ang="0">
                  <a:pos x="T0" y="T1"/>
                </a:cxn>
                <a:cxn ang="0">
                  <a:pos x="T2" y="T3"/>
                </a:cxn>
                <a:cxn ang="0">
                  <a:pos x="T4" y="T5"/>
                </a:cxn>
                <a:cxn ang="0">
                  <a:pos x="T6" y="T7"/>
                </a:cxn>
                <a:cxn ang="0">
                  <a:pos x="T8" y="T9"/>
                </a:cxn>
                <a:cxn ang="0">
                  <a:pos x="T10" y="T11"/>
                </a:cxn>
                <a:cxn ang="0">
                  <a:pos x="T12" y="T13"/>
                </a:cxn>
              </a:cxnLst>
              <a:rect l="0" t="0" r="r" b="b"/>
              <a:pathLst>
                <a:path w="317" h="318">
                  <a:moveTo>
                    <a:pt x="91" y="0"/>
                  </a:moveTo>
                  <a:lnTo>
                    <a:pt x="0" y="137"/>
                  </a:lnTo>
                  <a:lnTo>
                    <a:pt x="0" y="318"/>
                  </a:lnTo>
                  <a:lnTo>
                    <a:pt x="317" y="227"/>
                  </a:lnTo>
                  <a:lnTo>
                    <a:pt x="317" y="91"/>
                  </a:lnTo>
                  <a:lnTo>
                    <a:pt x="181" y="91"/>
                  </a:lnTo>
                  <a:lnTo>
                    <a:pt x="91"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3" name="Freeform 1133">
              <a:extLst>
                <a:ext uri="{FF2B5EF4-FFF2-40B4-BE49-F238E27FC236}">
                  <a16:creationId xmlns:a16="http://schemas.microsoft.com/office/drawing/2014/main" id="{E5C9C195-2556-4DF2-AD9A-C31BCF63B5E6}"/>
                </a:ext>
              </a:extLst>
            </p:cNvPr>
            <p:cNvSpPr>
              <a:spLocks/>
            </p:cNvSpPr>
            <p:nvPr/>
          </p:nvSpPr>
          <p:spPr bwMode="auto">
            <a:xfrm>
              <a:off x="4027" y="-1786"/>
              <a:ext cx="136" cy="181"/>
            </a:xfrm>
            <a:custGeom>
              <a:avLst/>
              <a:gdLst>
                <a:gd name="T0" fmla="*/ 0 w 136"/>
                <a:gd name="T1" fmla="*/ 0 h 181"/>
                <a:gd name="T2" fmla="*/ 0 w 136"/>
                <a:gd name="T3" fmla="*/ 136 h 181"/>
                <a:gd name="T4" fmla="*/ 136 w 136"/>
                <a:gd name="T5" fmla="*/ 181 h 181"/>
                <a:gd name="T6" fmla="*/ 91 w 136"/>
                <a:gd name="T7" fmla="*/ 45 h 181"/>
                <a:gd name="T8" fmla="*/ 0 w 136"/>
                <a:gd name="T9" fmla="*/ 0 h 181"/>
              </a:gdLst>
              <a:ahLst/>
              <a:cxnLst>
                <a:cxn ang="0">
                  <a:pos x="T0" y="T1"/>
                </a:cxn>
                <a:cxn ang="0">
                  <a:pos x="T2" y="T3"/>
                </a:cxn>
                <a:cxn ang="0">
                  <a:pos x="T4" y="T5"/>
                </a:cxn>
                <a:cxn ang="0">
                  <a:pos x="T6" y="T7"/>
                </a:cxn>
                <a:cxn ang="0">
                  <a:pos x="T8" y="T9"/>
                </a:cxn>
              </a:cxnLst>
              <a:rect l="0" t="0" r="r" b="b"/>
              <a:pathLst>
                <a:path w="136" h="181">
                  <a:moveTo>
                    <a:pt x="0" y="0"/>
                  </a:moveTo>
                  <a:lnTo>
                    <a:pt x="0" y="136"/>
                  </a:lnTo>
                  <a:lnTo>
                    <a:pt x="136" y="181"/>
                  </a:lnTo>
                  <a:lnTo>
                    <a:pt x="91" y="45"/>
                  </a:lnTo>
                  <a:lnTo>
                    <a:pt x="0"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4" name="Freeform 1134">
              <a:extLst>
                <a:ext uri="{FF2B5EF4-FFF2-40B4-BE49-F238E27FC236}">
                  <a16:creationId xmlns:a16="http://schemas.microsoft.com/office/drawing/2014/main" id="{3FA37C15-7167-4976-B929-A8A4D3E66C95}"/>
                </a:ext>
              </a:extLst>
            </p:cNvPr>
            <p:cNvSpPr>
              <a:spLocks/>
            </p:cNvSpPr>
            <p:nvPr/>
          </p:nvSpPr>
          <p:spPr bwMode="auto">
            <a:xfrm>
              <a:off x="4435" y="-2013"/>
              <a:ext cx="182" cy="91"/>
            </a:xfrm>
            <a:custGeom>
              <a:avLst/>
              <a:gdLst>
                <a:gd name="T0" fmla="*/ 0 w 182"/>
                <a:gd name="T1" fmla="*/ 0 h 91"/>
                <a:gd name="T2" fmla="*/ 0 w 182"/>
                <a:gd name="T3" fmla="*/ 45 h 91"/>
                <a:gd name="T4" fmla="*/ 137 w 182"/>
                <a:gd name="T5" fmla="*/ 91 h 91"/>
                <a:gd name="T6" fmla="*/ 182 w 182"/>
                <a:gd name="T7" fmla="*/ 0 h 91"/>
                <a:gd name="T8" fmla="*/ 46 w 182"/>
                <a:gd name="T9" fmla="*/ 0 h 91"/>
                <a:gd name="T10" fmla="*/ 0 w 182"/>
                <a:gd name="T11" fmla="*/ 0 h 91"/>
              </a:gdLst>
              <a:ahLst/>
              <a:cxnLst>
                <a:cxn ang="0">
                  <a:pos x="T0" y="T1"/>
                </a:cxn>
                <a:cxn ang="0">
                  <a:pos x="T2" y="T3"/>
                </a:cxn>
                <a:cxn ang="0">
                  <a:pos x="T4" y="T5"/>
                </a:cxn>
                <a:cxn ang="0">
                  <a:pos x="T6" y="T7"/>
                </a:cxn>
                <a:cxn ang="0">
                  <a:pos x="T8" y="T9"/>
                </a:cxn>
                <a:cxn ang="0">
                  <a:pos x="T10" y="T11"/>
                </a:cxn>
              </a:cxnLst>
              <a:rect l="0" t="0" r="r" b="b"/>
              <a:pathLst>
                <a:path w="182" h="91">
                  <a:moveTo>
                    <a:pt x="0" y="0"/>
                  </a:moveTo>
                  <a:lnTo>
                    <a:pt x="0" y="45"/>
                  </a:lnTo>
                  <a:lnTo>
                    <a:pt x="137" y="91"/>
                  </a:lnTo>
                  <a:lnTo>
                    <a:pt x="182" y="0"/>
                  </a:lnTo>
                  <a:lnTo>
                    <a:pt x="46" y="0"/>
                  </a:lnTo>
                  <a:lnTo>
                    <a:pt x="0"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5" name="Freeform 1135">
              <a:extLst>
                <a:ext uri="{FF2B5EF4-FFF2-40B4-BE49-F238E27FC236}">
                  <a16:creationId xmlns:a16="http://schemas.microsoft.com/office/drawing/2014/main" id="{CBB7FC8F-F593-4129-BCC4-93356CC7D7D4}"/>
                </a:ext>
              </a:extLst>
            </p:cNvPr>
            <p:cNvSpPr>
              <a:spLocks/>
            </p:cNvSpPr>
            <p:nvPr/>
          </p:nvSpPr>
          <p:spPr bwMode="auto">
            <a:xfrm>
              <a:off x="5705" y="-1378"/>
              <a:ext cx="137" cy="91"/>
            </a:xfrm>
            <a:custGeom>
              <a:avLst/>
              <a:gdLst>
                <a:gd name="T0" fmla="*/ 91 w 137"/>
                <a:gd name="T1" fmla="*/ 0 h 91"/>
                <a:gd name="T2" fmla="*/ 137 w 137"/>
                <a:gd name="T3" fmla="*/ 91 h 91"/>
                <a:gd name="T4" fmla="*/ 0 w 137"/>
                <a:gd name="T5" fmla="*/ 45 h 91"/>
                <a:gd name="T6" fmla="*/ 91 w 137"/>
                <a:gd name="T7" fmla="*/ 0 h 91"/>
              </a:gdLst>
              <a:ahLst/>
              <a:cxnLst>
                <a:cxn ang="0">
                  <a:pos x="T0" y="T1"/>
                </a:cxn>
                <a:cxn ang="0">
                  <a:pos x="T2" y="T3"/>
                </a:cxn>
                <a:cxn ang="0">
                  <a:pos x="T4" y="T5"/>
                </a:cxn>
                <a:cxn ang="0">
                  <a:pos x="T6" y="T7"/>
                </a:cxn>
              </a:cxnLst>
              <a:rect l="0" t="0" r="r" b="b"/>
              <a:pathLst>
                <a:path w="137" h="91">
                  <a:moveTo>
                    <a:pt x="91" y="0"/>
                  </a:moveTo>
                  <a:lnTo>
                    <a:pt x="137" y="91"/>
                  </a:lnTo>
                  <a:lnTo>
                    <a:pt x="0" y="45"/>
                  </a:lnTo>
                  <a:lnTo>
                    <a:pt x="91"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6" name="Freeform 1136">
              <a:extLst>
                <a:ext uri="{FF2B5EF4-FFF2-40B4-BE49-F238E27FC236}">
                  <a16:creationId xmlns:a16="http://schemas.microsoft.com/office/drawing/2014/main" id="{E8DD9A30-B9EF-4B1D-BF98-7FDD2A401B61}"/>
                </a:ext>
              </a:extLst>
            </p:cNvPr>
            <p:cNvSpPr>
              <a:spLocks/>
            </p:cNvSpPr>
            <p:nvPr/>
          </p:nvSpPr>
          <p:spPr bwMode="auto">
            <a:xfrm>
              <a:off x="8336" y="-1786"/>
              <a:ext cx="1089" cy="862"/>
            </a:xfrm>
            <a:custGeom>
              <a:avLst/>
              <a:gdLst>
                <a:gd name="T0" fmla="*/ 136 w 1089"/>
                <a:gd name="T1" fmla="*/ 45 h 862"/>
                <a:gd name="T2" fmla="*/ 91 w 1089"/>
                <a:gd name="T3" fmla="*/ 227 h 862"/>
                <a:gd name="T4" fmla="*/ 0 w 1089"/>
                <a:gd name="T5" fmla="*/ 317 h 862"/>
                <a:gd name="T6" fmla="*/ 46 w 1089"/>
                <a:gd name="T7" fmla="*/ 544 h 862"/>
                <a:gd name="T8" fmla="*/ 363 w 1089"/>
                <a:gd name="T9" fmla="*/ 317 h 862"/>
                <a:gd name="T10" fmla="*/ 454 w 1089"/>
                <a:gd name="T11" fmla="*/ 453 h 862"/>
                <a:gd name="T12" fmla="*/ 363 w 1089"/>
                <a:gd name="T13" fmla="*/ 544 h 862"/>
                <a:gd name="T14" fmla="*/ 499 w 1089"/>
                <a:gd name="T15" fmla="*/ 635 h 862"/>
                <a:gd name="T16" fmla="*/ 363 w 1089"/>
                <a:gd name="T17" fmla="*/ 680 h 862"/>
                <a:gd name="T18" fmla="*/ 454 w 1089"/>
                <a:gd name="T19" fmla="*/ 816 h 862"/>
                <a:gd name="T20" fmla="*/ 454 w 1089"/>
                <a:gd name="T21" fmla="*/ 862 h 862"/>
                <a:gd name="T22" fmla="*/ 590 w 1089"/>
                <a:gd name="T23" fmla="*/ 862 h 862"/>
                <a:gd name="T24" fmla="*/ 771 w 1089"/>
                <a:gd name="T25" fmla="*/ 771 h 862"/>
                <a:gd name="T26" fmla="*/ 908 w 1089"/>
                <a:gd name="T27" fmla="*/ 862 h 862"/>
                <a:gd name="T28" fmla="*/ 1044 w 1089"/>
                <a:gd name="T29" fmla="*/ 771 h 862"/>
                <a:gd name="T30" fmla="*/ 953 w 1089"/>
                <a:gd name="T31" fmla="*/ 725 h 862"/>
                <a:gd name="T32" fmla="*/ 1089 w 1089"/>
                <a:gd name="T33" fmla="*/ 635 h 862"/>
                <a:gd name="T34" fmla="*/ 953 w 1089"/>
                <a:gd name="T35" fmla="*/ 499 h 862"/>
                <a:gd name="T36" fmla="*/ 1044 w 1089"/>
                <a:gd name="T37" fmla="*/ 90 h 862"/>
                <a:gd name="T38" fmla="*/ 771 w 1089"/>
                <a:gd name="T39" fmla="*/ 317 h 862"/>
                <a:gd name="T40" fmla="*/ 590 w 1089"/>
                <a:gd name="T41" fmla="*/ 227 h 862"/>
                <a:gd name="T42" fmla="*/ 499 w 1089"/>
                <a:gd name="T43" fmla="*/ 45 h 862"/>
                <a:gd name="T44" fmla="*/ 363 w 1089"/>
                <a:gd name="T45" fmla="*/ 45 h 862"/>
                <a:gd name="T46" fmla="*/ 182 w 1089"/>
                <a:gd name="T47" fmla="*/ 0 h 862"/>
                <a:gd name="T48" fmla="*/ 136 w 1089"/>
                <a:gd name="T49" fmla="*/ 45 h 8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089" h="862">
                  <a:moveTo>
                    <a:pt x="136" y="45"/>
                  </a:moveTo>
                  <a:lnTo>
                    <a:pt x="91" y="227"/>
                  </a:lnTo>
                  <a:lnTo>
                    <a:pt x="0" y="317"/>
                  </a:lnTo>
                  <a:lnTo>
                    <a:pt x="46" y="544"/>
                  </a:lnTo>
                  <a:lnTo>
                    <a:pt x="363" y="317"/>
                  </a:lnTo>
                  <a:lnTo>
                    <a:pt x="454" y="453"/>
                  </a:lnTo>
                  <a:lnTo>
                    <a:pt x="363" y="544"/>
                  </a:lnTo>
                  <a:lnTo>
                    <a:pt x="499" y="635"/>
                  </a:lnTo>
                  <a:lnTo>
                    <a:pt x="363" y="680"/>
                  </a:lnTo>
                  <a:lnTo>
                    <a:pt x="454" y="816"/>
                  </a:lnTo>
                  <a:lnTo>
                    <a:pt x="454" y="862"/>
                  </a:lnTo>
                  <a:lnTo>
                    <a:pt x="590" y="862"/>
                  </a:lnTo>
                  <a:lnTo>
                    <a:pt x="771" y="771"/>
                  </a:lnTo>
                  <a:lnTo>
                    <a:pt x="908" y="862"/>
                  </a:lnTo>
                  <a:lnTo>
                    <a:pt x="1044" y="771"/>
                  </a:lnTo>
                  <a:lnTo>
                    <a:pt x="953" y="725"/>
                  </a:lnTo>
                  <a:lnTo>
                    <a:pt x="1089" y="635"/>
                  </a:lnTo>
                  <a:lnTo>
                    <a:pt x="953" y="499"/>
                  </a:lnTo>
                  <a:lnTo>
                    <a:pt x="1044" y="90"/>
                  </a:lnTo>
                  <a:lnTo>
                    <a:pt x="771" y="317"/>
                  </a:lnTo>
                  <a:lnTo>
                    <a:pt x="590" y="227"/>
                  </a:lnTo>
                  <a:lnTo>
                    <a:pt x="499" y="45"/>
                  </a:lnTo>
                  <a:lnTo>
                    <a:pt x="363" y="45"/>
                  </a:lnTo>
                  <a:lnTo>
                    <a:pt x="182" y="0"/>
                  </a:lnTo>
                  <a:lnTo>
                    <a:pt x="136" y="45"/>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7" name="Freeform 1137">
              <a:extLst>
                <a:ext uri="{FF2B5EF4-FFF2-40B4-BE49-F238E27FC236}">
                  <a16:creationId xmlns:a16="http://schemas.microsoft.com/office/drawing/2014/main" id="{5C732DF2-E4B4-4802-A3D2-66F2D2AEBB26}"/>
                </a:ext>
              </a:extLst>
            </p:cNvPr>
            <p:cNvSpPr>
              <a:spLocks/>
            </p:cNvSpPr>
            <p:nvPr/>
          </p:nvSpPr>
          <p:spPr bwMode="auto">
            <a:xfrm>
              <a:off x="9425" y="-1741"/>
              <a:ext cx="363" cy="499"/>
            </a:xfrm>
            <a:custGeom>
              <a:avLst/>
              <a:gdLst>
                <a:gd name="T0" fmla="*/ 181 w 363"/>
                <a:gd name="T1" fmla="*/ 0 h 499"/>
                <a:gd name="T2" fmla="*/ 136 w 363"/>
                <a:gd name="T3" fmla="*/ 182 h 499"/>
                <a:gd name="T4" fmla="*/ 0 w 363"/>
                <a:gd name="T5" fmla="*/ 227 h 499"/>
                <a:gd name="T6" fmla="*/ 45 w 363"/>
                <a:gd name="T7" fmla="*/ 318 h 499"/>
                <a:gd name="T8" fmla="*/ 91 w 363"/>
                <a:gd name="T9" fmla="*/ 499 h 499"/>
                <a:gd name="T10" fmla="*/ 272 w 363"/>
                <a:gd name="T11" fmla="*/ 272 h 499"/>
                <a:gd name="T12" fmla="*/ 363 w 363"/>
                <a:gd name="T13" fmla="*/ 0 h 499"/>
                <a:gd name="T14" fmla="*/ 181 w 363"/>
                <a:gd name="T15" fmla="*/ 0 h 49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63" h="499">
                  <a:moveTo>
                    <a:pt x="181" y="0"/>
                  </a:moveTo>
                  <a:lnTo>
                    <a:pt x="136" y="182"/>
                  </a:lnTo>
                  <a:lnTo>
                    <a:pt x="0" y="227"/>
                  </a:lnTo>
                  <a:lnTo>
                    <a:pt x="45" y="318"/>
                  </a:lnTo>
                  <a:lnTo>
                    <a:pt x="91" y="499"/>
                  </a:lnTo>
                  <a:lnTo>
                    <a:pt x="272" y="272"/>
                  </a:lnTo>
                  <a:lnTo>
                    <a:pt x="363" y="0"/>
                  </a:lnTo>
                  <a:lnTo>
                    <a:pt x="181" y="0"/>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8" name="Freeform 1138">
              <a:extLst>
                <a:ext uri="{FF2B5EF4-FFF2-40B4-BE49-F238E27FC236}">
                  <a16:creationId xmlns:a16="http://schemas.microsoft.com/office/drawing/2014/main" id="{BCD2C56F-C969-45EB-BFE7-4BC260F6A73A}"/>
                </a:ext>
              </a:extLst>
            </p:cNvPr>
            <p:cNvSpPr>
              <a:spLocks/>
            </p:cNvSpPr>
            <p:nvPr/>
          </p:nvSpPr>
          <p:spPr bwMode="auto">
            <a:xfrm>
              <a:off x="-282" y="-2331"/>
              <a:ext cx="1134" cy="1134"/>
            </a:xfrm>
            <a:custGeom>
              <a:avLst/>
              <a:gdLst>
                <a:gd name="T0" fmla="*/ 181 w 1134"/>
                <a:gd name="T1" fmla="*/ 1134 h 1134"/>
                <a:gd name="T2" fmla="*/ 45 w 1134"/>
                <a:gd name="T3" fmla="*/ 1134 h 1134"/>
                <a:gd name="T4" fmla="*/ 91 w 1134"/>
                <a:gd name="T5" fmla="*/ 998 h 1134"/>
                <a:gd name="T6" fmla="*/ 0 w 1134"/>
                <a:gd name="T7" fmla="*/ 953 h 1134"/>
                <a:gd name="T8" fmla="*/ 181 w 1134"/>
                <a:gd name="T9" fmla="*/ 681 h 1134"/>
                <a:gd name="T10" fmla="*/ 363 w 1134"/>
                <a:gd name="T11" fmla="*/ 363 h 1134"/>
                <a:gd name="T12" fmla="*/ 544 w 1134"/>
                <a:gd name="T13" fmla="*/ 318 h 1134"/>
                <a:gd name="T14" fmla="*/ 726 w 1134"/>
                <a:gd name="T15" fmla="*/ 182 h 1134"/>
                <a:gd name="T16" fmla="*/ 862 w 1134"/>
                <a:gd name="T17" fmla="*/ 182 h 1134"/>
                <a:gd name="T18" fmla="*/ 1043 w 1134"/>
                <a:gd name="T19" fmla="*/ 0 h 1134"/>
                <a:gd name="T20" fmla="*/ 1134 w 1134"/>
                <a:gd name="T21" fmla="*/ 91 h 1134"/>
                <a:gd name="T22" fmla="*/ 1043 w 1134"/>
                <a:gd name="T23" fmla="*/ 182 h 1134"/>
                <a:gd name="T24" fmla="*/ 862 w 1134"/>
                <a:gd name="T25" fmla="*/ 227 h 1134"/>
                <a:gd name="T26" fmla="*/ 726 w 1134"/>
                <a:gd name="T27" fmla="*/ 318 h 1134"/>
                <a:gd name="T28" fmla="*/ 590 w 1134"/>
                <a:gd name="T29" fmla="*/ 454 h 1134"/>
                <a:gd name="T30" fmla="*/ 454 w 1134"/>
                <a:gd name="T31" fmla="*/ 499 h 1134"/>
                <a:gd name="T32" fmla="*/ 181 w 1134"/>
                <a:gd name="T33" fmla="*/ 908 h 1134"/>
                <a:gd name="T34" fmla="*/ 181 w 1134"/>
                <a:gd name="T35" fmla="*/ 1134 h 11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134" h="1134">
                  <a:moveTo>
                    <a:pt x="181" y="1134"/>
                  </a:moveTo>
                  <a:lnTo>
                    <a:pt x="45" y="1134"/>
                  </a:lnTo>
                  <a:lnTo>
                    <a:pt x="91" y="998"/>
                  </a:lnTo>
                  <a:lnTo>
                    <a:pt x="0" y="953"/>
                  </a:lnTo>
                  <a:lnTo>
                    <a:pt x="181" y="681"/>
                  </a:lnTo>
                  <a:lnTo>
                    <a:pt x="363" y="363"/>
                  </a:lnTo>
                  <a:lnTo>
                    <a:pt x="544" y="318"/>
                  </a:lnTo>
                  <a:lnTo>
                    <a:pt x="726" y="182"/>
                  </a:lnTo>
                  <a:lnTo>
                    <a:pt x="862" y="182"/>
                  </a:lnTo>
                  <a:lnTo>
                    <a:pt x="1043" y="0"/>
                  </a:lnTo>
                  <a:lnTo>
                    <a:pt x="1134" y="91"/>
                  </a:lnTo>
                  <a:lnTo>
                    <a:pt x="1043" y="182"/>
                  </a:lnTo>
                  <a:lnTo>
                    <a:pt x="862" y="227"/>
                  </a:lnTo>
                  <a:lnTo>
                    <a:pt x="726" y="318"/>
                  </a:lnTo>
                  <a:lnTo>
                    <a:pt x="590" y="454"/>
                  </a:lnTo>
                  <a:lnTo>
                    <a:pt x="454" y="499"/>
                  </a:lnTo>
                  <a:lnTo>
                    <a:pt x="181" y="908"/>
                  </a:lnTo>
                  <a:lnTo>
                    <a:pt x="181" y="1134"/>
                  </a:lnTo>
                  <a:close/>
                </a:path>
              </a:pathLst>
            </a:custGeom>
            <a:grp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299" name="Freeform 1140">
              <a:extLst>
                <a:ext uri="{FF2B5EF4-FFF2-40B4-BE49-F238E27FC236}">
                  <a16:creationId xmlns:a16="http://schemas.microsoft.com/office/drawing/2014/main" id="{2783D902-4A4E-4AB0-805B-47AE2CD61696}"/>
                </a:ext>
              </a:extLst>
            </p:cNvPr>
            <p:cNvSpPr>
              <a:spLocks/>
            </p:cNvSpPr>
            <p:nvPr/>
          </p:nvSpPr>
          <p:spPr bwMode="auto">
            <a:xfrm>
              <a:off x="-4863" y="-2452"/>
              <a:ext cx="10899" cy="7716"/>
            </a:xfrm>
            <a:custGeom>
              <a:avLst/>
              <a:gdLst>
                <a:gd name="T0" fmla="*/ 0 w 10899"/>
                <a:gd name="T1" fmla="*/ 5383 h 7716"/>
                <a:gd name="T2" fmla="*/ 1043 w 10899"/>
                <a:gd name="T3" fmla="*/ 5828 h 7716"/>
                <a:gd name="T4" fmla="*/ 851 w 10899"/>
                <a:gd name="T5" fmla="*/ 6816 h 7716"/>
                <a:gd name="T6" fmla="*/ 1287 w 10899"/>
                <a:gd name="T7" fmla="*/ 7660 h 7716"/>
                <a:gd name="T8" fmla="*/ 2955 w 10899"/>
                <a:gd name="T9" fmla="*/ 5748 h 7716"/>
                <a:gd name="T10" fmla="*/ 2743 w 10899"/>
                <a:gd name="T11" fmla="*/ 4944 h 7716"/>
                <a:gd name="T12" fmla="*/ 3571 w 10899"/>
                <a:gd name="T13" fmla="*/ 4788 h 7716"/>
                <a:gd name="T14" fmla="*/ 4227 w 10899"/>
                <a:gd name="T15" fmla="*/ 4948 h 7716"/>
                <a:gd name="T16" fmla="*/ 4575 w 10899"/>
                <a:gd name="T17" fmla="*/ 5232 h 7716"/>
                <a:gd name="T18" fmla="*/ 5391 w 10899"/>
                <a:gd name="T19" fmla="*/ 5240 h 7716"/>
                <a:gd name="T20" fmla="*/ 5567 w 10899"/>
                <a:gd name="T21" fmla="*/ 5308 h 7716"/>
                <a:gd name="T22" fmla="*/ 5895 w 10899"/>
                <a:gd name="T23" fmla="*/ 5104 h 7716"/>
                <a:gd name="T24" fmla="*/ 6199 w 10899"/>
                <a:gd name="T25" fmla="*/ 4936 h 7716"/>
                <a:gd name="T26" fmla="*/ 6763 w 10899"/>
                <a:gd name="T27" fmla="*/ 4064 h 7716"/>
                <a:gd name="T28" fmla="*/ 7051 w 10899"/>
                <a:gd name="T29" fmla="*/ 4088 h 7716"/>
                <a:gd name="T30" fmla="*/ 7275 w 10899"/>
                <a:gd name="T31" fmla="*/ 3968 h 7716"/>
                <a:gd name="T32" fmla="*/ 8135 w 10899"/>
                <a:gd name="T33" fmla="*/ 3468 h 7716"/>
                <a:gd name="T34" fmla="*/ 8139 w 10899"/>
                <a:gd name="T35" fmla="*/ 2664 h 7716"/>
                <a:gd name="T36" fmla="*/ 9511 w 10899"/>
                <a:gd name="T37" fmla="*/ 2312 h 7716"/>
                <a:gd name="T38" fmla="*/ 9351 w 10899"/>
                <a:gd name="T39" fmla="*/ 2572 h 7716"/>
                <a:gd name="T40" fmla="*/ 10183 w 10899"/>
                <a:gd name="T41" fmla="*/ 2204 h 7716"/>
                <a:gd name="T42" fmla="*/ 10623 w 10899"/>
                <a:gd name="T43" fmla="*/ 2004 h 7716"/>
                <a:gd name="T44" fmla="*/ 10575 w 10899"/>
                <a:gd name="T45" fmla="*/ 1520 h 7716"/>
                <a:gd name="T46" fmla="*/ 9991 w 10899"/>
                <a:gd name="T47" fmla="*/ 1424 h 7716"/>
                <a:gd name="T48" fmla="*/ 9227 w 10899"/>
                <a:gd name="T49" fmla="*/ 1044 h 7716"/>
                <a:gd name="T50" fmla="*/ 8431 w 10899"/>
                <a:gd name="T51" fmla="*/ 1100 h 7716"/>
                <a:gd name="T52" fmla="*/ 8047 w 10899"/>
                <a:gd name="T53" fmla="*/ 836 h 7716"/>
                <a:gd name="T54" fmla="*/ 7515 w 10899"/>
                <a:gd name="T55" fmla="*/ 696 h 7716"/>
                <a:gd name="T56" fmla="*/ 7763 w 10899"/>
                <a:gd name="T57" fmla="*/ 360 h 7716"/>
                <a:gd name="T58" fmla="*/ 7387 w 10899"/>
                <a:gd name="T59" fmla="*/ 0 h 7716"/>
                <a:gd name="T60" fmla="*/ 6879 w 10899"/>
                <a:gd name="T61" fmla="*/ 304 h 7716"/>
                <a:gd name="T62" fmla="*/ 6007 w 10899"/>
                <a:gd name="T63" fmla="*/ 980 h 7716"/>
                <a:gd name="T64" fmla="*/ 5543 w 10899"/>
                <a:gd name="T65" fmla="*/ 1404 h 7716"/>
                <a:gd name="T66" fmla="*/ 5371 w 10899"/>
                <a:gd name="T67" fmla="*/ 1600 h 7716"/>
                <a:gd name="T68" fmla="*/ 5271 w 10899"/>
                <a:gd name="T69" fmla="*/ 1516 h 7716"/>
                <a:gd name="T70" fmla="*/ 4299 w 10899"/>
                <a:gd name="T71" fmla="*/ 1616 h 7716"/>
                <a:gd name="T72" fmla="*/ 4063 w 10899"/>
                <a:gd name="T73" fmla="*/ 1728 h 7716"/>
                <a:gd name="T74" fmla="*/ 3519 w 10899"/>
                <a:gd name="T75" fmla="*/ 1936 h 7716"/>
                <a:gd name="T76" fmla="*/ 3511 w 10899"/>
                <a:gd name="T77" fmla="*/ 1324 h 7716"/>
                <a:gd name="T78" fmla="*/ 2031 w 10899"/>
                <a:gd name="T79" fmla="*/ 2228 h 7716"/>
                <a:gd name="T80" fmla="*/ 2487 w 10899"/>
                <a:gd name="T81" fmla="*/ 2556 h 7716"/>
                <a:gd name="T82" fmla="*/ 3095 w 10899"/>
                <a:gd name="T83" fmla="*/ 1860 h 7716"/>
                <a:gd name="T84" fmla="*/ 3055 w 10899"/>
                <a:gd name="T85" fmla="*/ 2504 h 7716"/>
                <a:gd name="T86" fmla="*/ 2331 w 10899"/>
                <a:gd name="T87" fmla="*/ 2892 h 7716"/>
                <a:gd name="T88" fmla="*/ 2031 w 10899"/>
                <a:gd name="T89" fmla="*/ 2712 h 7716"/>
                <a:gd name="T90" fmla="*/ 1179 w 10899"/>
                <a:gd name="T91" fmla="*/ 3380 h 7716"/>
                <a:gd name="T92" fmla="*/ 847 w 10899"/>
                <a:gd name="T93" fmla="*/ 4204 h 7716"/>
                <a:gd name="T94" fmla="*/ 1919 w 10899"/>
                <a:gd name="T95" fmla="*/ 3944 h 7716"/>
                <a:gd name="T96" fmla="*/ 2191 w 10899"/>
                <a:gd name="T97" fmla="*/ 3824 h 7716"/>
                <a:gd name="T98" fmla="*/ 2419 w 10899"/>
                <a:gd name="T99" fmla="*/ 3860 h 7716"/>
                <a:gd name="T100" fmla="*/ 2783 w 10899"/>
                <a:gd name="T101" fmla="*/ 4380 h 7716"/>
                <a:gd name="T102" fmla="*/ 1971 w 10899"/>
                <a:gd name="T103" fmla="*/ 4468 h 7716"/>
                <a:gd name="T104" fmla="*/ 847 w 10899"/>
                <a:gd name="T105" fmla="*/ 4224 h 77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10899" h="7716">
                  <a:moveTo>
                    <a:pt x="619" y="4392"/>
                  </a:moveTo>
                  <a:lnTo>
                    <a:pt x="595" y="4528"/>
                  </a:lnTo>
                  <a:lnTo>
                    <a:pt x="335" y="4680"/>
                  </a:lnTo>
                  <a:lnTo>
                    <a:pt x="136" y="4975"/>
                  </a:lnTo>
                  <a:lnTo>
                    <a:pt x="0" y="5383"/>
                  </a:lnTo>
                  <a:lnTo>
                    <a:pt x="227" y="5776"/>
                  </a:lnTo>
                  <a:lnTo>
                    <a:pt x="579" y="5772"/>
                  </a:lnTo>
                  <a:lnTo>
                    <a:pt x="775" y="5720"/>
                  </a:lnTo>
                  <a:lnTo>
                    <a:pt x="891" y="5836"/>
                  </a:lnTo>
                  <a:lnTo>
                    <a:pt x="1043" y="5828"/>
                  </a:lnTo>
                  <a:lnTo>
                    <a:pt x="1031" y="5956"/>
                  </a:lnTo>
                  <a:lnTo>
                    <a:pt x="983" y="6048"/>
                  </a:lnTo>
                  <a:lnTo>
                    <a:pt x="1071" y="6320"/>
                  </a:lnTo>
                  <a:lnTo>
                    <a:pt x="1051" y="6548"/>
                  </a:lnTo>
                  <a:lnTo>
                    <a:pt x="851" y="6816"/>
                  </a:lnTo>
                  <a:lnTo>
                    <a:pt x="875" y="7104"/>
                  </a:lnTo>
                  <a:lnTo>
                    <a:pt x="815" y="7296"/>
                  </a:lnTo>
                  <a:lnTo>
                    <a:pt x="927" y="7588"/>
                  </a:lnTo>
                  <a:lnTo>
                    <a:pt x="871" y="7716"/>
                  </a:lnTo>
                  <a:lnTo>
                    <a:pt x="1287" y="7660"/>
                  </a:lnTo>
                  <a:lnTo>
                    <a:pt x="1843" y="7216"/>
                  </a:lnTo>
                  <a:lnTo>
                    <a:pt x="1919" y="6984"/>
                  </a:lnTo>
                  <a:lnTo>
                    <a:pt x="2267" y="6748"/>
                  </a:lnTo>
                  <a:lnTo>
                    <a:pt x="2327" y="6272"/>
                  </a:lnTo>
                  <a:lnTo>
                    <a:pt x="2955" y="5748"/>
                  </a:lnTo>
                  <a:lnTo>
                    <a:pt x="3175" y="5480"/>
                  </a:lnTo>
                  <a:lnTo>
                    <a:pt x="2807" y="5480"/>
                  </a:lnTo>
                  <a:lnTo>
                    <a:pt x="2651" y="5220"/>
                  </a:lnTo>
                  <a:lnTo>
                    <a:pt x="2619" y="4660"/>
                  </a:lnTo>
                  <a:lnTo>
                    <a:pt x="2743" y="4944"/>
                  </a:lnTo>
                  <a:lnTo>
                    <a:pt x="2823" y="5236"/>
                  </a:lnTo>
                  <a:lnTo>
                    <a:pt x="2827" y="5372"/>
                  </a:lnTo>
                  <a:lnTo>
                    <a:pt x="3571" y="5100"/>
                  </a:lnTo>
                  <a:lnTo>
                    <a:pt x="3707" y="4944"/>
                  </a:lnTo>
                  <a:lnTo>
                    <a:pt x="3571" y="4788"/>
                  </a:lnTo>
                  <a:lnTo>
                    <a:pt x="3311" y="4604"/>
                  </a:lnTo>
                  <a:lnTo>
                    <a:pt x="3679" y="4640"/>
                  </a:lnTo>
                  <a:lnTo>
                    <a:pt x="3755" y="4752"/>
                  </a:lnTo>
                  <a:lnTo>
                    <a:pt x="4055" y="4716"/>
                  </a:lnTo>
                  <a:lnTo>
                    <a:pt x="4227" y="4948"/>
                  </a:lnTo>
                  <a:lnTo>
                    <a:pt x="4319" y="4944"/>
                  </a:lnTo>
                  <a:lnTo>
                    <a:pt x="4263" y="5308"/>
                  </a:lnTo>
                  <a:lnTo>
                    <a:pt x="4367" y="5604"/>
                  </a:lnTo>
                  <a:lnTo>
                    <a:pt x="4551" y="5452"/>
                  </a:lnTo>
                  <a:lnTo>
                    <a:pt x="4575" y="5232"/>
                  </a:lnTo>
                  <a:lnTo>
                    <a:pt x="5003" y="4944"/>
                  </a:lnTo>
                  <a:lnTo>
                    <a:pt x="5199" y="4908"/>
                  </a:lnTo>
                  <a:lnTo>
                    <a:pt x="5291" y="5120"/>
                  </a:lnTo>
                  <a:lnTo>
                    <a:pt x="5251" y="5260"/>
                  </a:lnTo>
                  <a:lnTo>
                    <a:pt x="5391" y="5240"/>
                  </a:lnTo>
                  <a:lnTo>
                    <a:pt x="5355" y="5548"/>
                  </a:lnTo>
                  <a:lnTo>
                    <a:pt x="5495" y="5908"/>
                  </a:lnTo>
                  <a:lnTo>
                    <a:pt x="5575" y="5728"/>
                  </a:lnTo>
                  <a:lnTo>
                    <a:pt x="5459" y="5520"/>
                  </a:lnTo>
                  <a:lnTo>
                    <a:pt x="5567" y="5308"/>
                  </a:lnTo>
                  <a:lnTo>
                    <a:pt x="5663" y="5492"/>
                  </a:lnTo>
                  <a:lnTo>
                    <a:pt x="5671" y="5560"/>
                  </a:lnTo>
                  <a:lnTo>
                    <a:pt x="5891" y="5488"/>
                  </a:lnTo>
                  <a:lnTo>
                    <a:pt x="5975" y="5312"/>
                  </a:lnTo>
                  <a:lnTo>
                    <a:pt x="5895" y="5104"/>
                  </a:lnTo>
                  <a:lnTo>
                    <a:pt x="5991" y="4948"/>
                  </a:lnTo>
                  <a:lnTo>
                    <a:pt x="6079" y="4964"/>
                  </a:lnTo>
                  <a:lnTo>
                    <a:pt x="6031" y="5116"/>
                  </a:lnTo>
                  <a:lnTo>
                    <a:pt x="6115" y="5124"/>
                  </a:lnTo>
                  <a:lnTo>
                    <a:pt x="6199" y="4936"/>
                  </a:lnTo>
                  <a:lnTo>
                    <a:pt x="6507" y="4864"/>
                  </a:lnTo>
                  <a:lnTo>
                    <a:pt x="6815" y="4532"/>
                  </a:lnTo>
                  <a:lnTo>
                    <a:pt x="6831" y="4248"/>
                  </a:lnTo>
                  <a:lnTo>
                    <a:pt x="6971" y="4108"/>
                  </a:lnTo>
                  <a:lnTo>
                    <a:pt x="6763" y="4064"/>
                  </a:lnTo>
                  <a:lnTo>
                    <a:pt x="6775" y="3980"/>
                  </a:lnTo>
                  <a:lnTo>
                    <a:pt x="6963" y="3880"/>
                  </a:lnTo>
                  <a:lnTo>
                    <a:pt x="6915" y="3988"/>
                  </a:lnTo>
                  <a:lnTo>
                    <a:pt x="7087" y="4000"/>
                  </a:lnTo>
                  <a:lnTo>
                    <a:pt x="7051" y="4088"/>
                  </a:lnTo>
                  <a:lnTo>
                    <a:pt x="7147" y="4060"/>
                  </a:lnTo>
                  <a:lnTo>
                    <a:pt x="7075" y="4288"/>
                  </a:lnTo>
                  <a:lnTo>
                    <a:pt x="7219" y="4240"/>
                  </a:lnTo>
                  <a:lnTo>
                    <a:pt x="7283" y="4124"/>
                  </a:lnTo>
                  <a:lnTo>
                    <a:pt x="7275" y="3968"/>
                  </a:lnTo>
                  <a:lnTo>
                    <a:pt x="7447" y="3780"/>
                  </a:lnTo>
                  <a:lnTo>
                    <a:pt x="7631" y="3728"/>
                  </a:lnTo>
                  <a:lnTo>
                    <a:pt x="7991" y="3396"/>
                  </a:lnTo>
                  <a:lnTo>
                    <a:pt x="8139" y="3176"/>
                  </a:lnTo>
                  <a:lnTo>
                    <a:pt x="8135" y="3468"/>
                  </a:lnTo>
                  <a:lnTo>
                    <a:pt x="8247" y="3288"/>
                  </a:lnTo>
                  <a:lnTo>
                    <a:pt x="8247" y="2956"/>
                  </a:lnTo>
                  <a:lnTo>
                    <a:pt x="8031" y="2888"/>
                  </a:lnTo>
                  <a:lnTo>
                    <a:pt x="8011" y="2800"/>
                  </a:lnTo>
                  <a:lnTo>
                    <a:pt x="8139" y="2664"/>
                  </a:lnTo>
                  <a:lnTo>
                    <a:pt x="8435" y="2488"/>
                  </a:lnTo>
                  <a:lnTo>
                    <a:pt x="8935" y="2528"/>
                  </a:lnTo>
                  <a:lnTo>
                    <a:pt x="9135" y="2260"/>
                  </a:lnTo>
                  <a:lnTo>
                    <a:pt x="9291" y="2316"/>
                  </a:lnTo>
                  <a:lnTo>
                    <a:pt x="9511" y="2312"/>
                  </a:lnTo>
                  <a:lnTo>
                    <a:pt x="8987" y="2660"/>
                  </a:lnTo>
                  <a:lnTo>
                    <a:pt x="8855" y="3076"/>
                  </a:lnTo>
                  <a:lnTo>
                    <a:pt x="8927" y="3100"/>
                  </a:lnTo>
                  <a:lnTo>
                    <a:pt x="9383" y="2652"/>
                  </a:lnTo>
                  <a:lnTo>
                    <a:pt x="9351" y="2572"/>
                  </a:lnTo>
                  <a:lnTo>
                    <a:pt x="9423" y="2488"/>
                  </a:lnTo>
                  <a:lnTo>
                    <a:pt x="9671" y="2408"/>
                  </a:lnTo>
                  <a:lnTo>
                    <a:pt x="9731" y="2452"/>
                  </a:lnTo>
                  <a:lnTo>
                    <a:pt x="9903" y="2260"/>
                  </a:lnTo>
                  <a:lnTo>
                    <a:pt x="10183" y="2204"/>
                  </a:lnTo>
                  <a:lnTo>
                    <a:pt x="10247" y="2128"/>
                  </a:lnTo>
                  <a:lnTo>
                    <a:pt x="10251" y="1968"/>
                  </a:lnTo>
                  <a:lnTo>
                    <a:pt x="10371" y="1904"/>
                  </a:lnTo>
                  <a:lnTo>
                    <a:pt x="10463" y="1760"/>
                  </a:lnTo>
                  <a:lnTo>
                    <a:pt x="10623" y="2004"/>
                  </a:lnTo>
                  <a:lnTo>
                    <a:pt x="10899" y="1764"/>
                  </a:lnTo>
                  <a:lnTo>
                    <a:pt x="10827" y="1692"/>
                  </a:lnTo>
                  <a:lnTo>
                    <a:pt x="10719" y="1700"/>
                  </a:lnTo>
                  <a:lnTo>
                    <a:pt x="10675" y="1604"/>
                  </a:lnTo>
                  <a:lnTo>
                    <a:pt x="10575" y="1520"/>
                  </a:lnTo>
                  <a:lnTo>
                    <a:pt x="10551" y="1428"/>
                  </a:lnTo>
                  <a:lnTo>
                    <a:pt x="10383" y="1332"/>
                  </a:lnTo>
                  <a:lnTo>
                    <a:pt x="10135" y="1308"/>
                  </a:lnTo>
                  <a:lnTo>
                    <a:pt x="10119" y="1416"/>
                  </a:lnTo>
                  <a:lnTo>
                    <a:pt x="9991" y="1424"/>
                  </a:lnTo>
                  <a:lnTo>
                    <a:pt x="9955" y="1344"/>
                  </a:lnTo>
                  <a:lnTo>
                    <a:pt x="9591" y="1308"/>
                  </a:lnTo>
                  <a:lnTo>
                    <a:pt x="9655" y="1148"/>
                  </a:lnTo>
                  <a:lnTo>
                    <a:pt x="9335" y="1176"/>
                  </a:lnTo>
                  <a:lnTo>
                    <a:pt x="9227" y="1044"/>
                  </a:lnTo>
                  <a:lnTo>
                    <a:pt x="9283" y="956"/>
                  </a:lnTo>
                  <a:lnTo>
                    <a:pt x="9015" y="888"/>
                  </a:lnTo>
                  <a:lnTo>
                    <a:pt x="8787" y="908"/>
                  </a:lnTo>
                  <a:lnTo>
                    <a:pt x="8767" y="1020"/>
                  </a:lnTo>
                  <a:lnTo>
                    <a:pt x="8431" y="1100"/>
                  </a:lnTo>
                  <a:lnTo>
                    <a:pt x="8347" y="1200"/>
                  </a:lnTo>
                  <a:lnTo>
                    <a:pt x="8247" y="1168"/>
                  </a:lnTo>
                  <a:lnTo>
                    <a:pt x="8327" y="864"/>
                  </a:lnTo>
                  <a:lnTo>
                    <a:pt x="8139" y="732"/>
                  </a:lnTo>
                  <a:lnTo>
                    <a:pt x="8047" y="836"/>
                  </a:lnTo>
                  <a:lnTo>
                    <a:pt x="7835" y="880"/>
                  </a:lnTo>
                  <a:lnTo>
                    <a:pt x="7823" y="748"/>
                  </a:lnTo>
                  <a:lnTo>
                    <a:pt x="7687" y="740"/>
                  </a:lnTo>
                  <a:lnTo>
                    <a:pt x="7567" y="756"/>
                  </a:lnTo>
                  <a:lnTo>
                    <a:pt x="7515" y="696"/>
                  </a:lnTo>
                  <a:lnTo>
                    <a:pt x="7431" y="792"/>
                  </a:lnTo>
                  <a:lnTo>
                    <a:pt x="7139" y="916"/>
                  </a:lnTo>
                  <a:lnTo>
                    <a:pt x="7463" y="628"/>
                  </a:lnTo>
                  <a:lnTo>
                    <a:pt x="7667" y="524"/>
                  </a:lnTo>
                  <a:lnTo>
                    <a:pt x="7763" y="360"/>
                  </a:lnTo>
                  <a:lnTo>
                    <a:pt x="7715" y="196"/>
                  </a:lnTo>
                  <a:lnTo>
                    <a:pt x="7443" y="212"/>
                  </a:lnTo>
                  <a:lnTo>
                    <a:pt x="7455" y="108"/>
                  </a:lnTo>
                  <a:lnTo>
                    <a:pt x="7535" y="0"/>
                  </a:lnTo>
                  <a:lnTo>
                    <a:pt x="7387" y="0"/>
                  </a:lnTo>
                  <a:lnTo>
                    <a:pt x="7235" y="168"/>
                  </a:lnTo>
                  <a:lnTo>
                    <a:pt x="7123" y="204"/>
                  </a:lnTo>
                  <a:lnTo>
                    <a:pt x="7119" y="348"/>
                  </a:lnTo>
                  <a:lnTo>
                    <a:pt x="6955" y="352"/>
                  </a:lnTo>
                  <a:lnTo>
                    <a:pt x="6879" y="304"/>
                  </a:lnTo>
                  <a:lnTo>
                    <a:pt x="6459" y="496"/>
                  </a:lnTo>
                  <a:lnTo>
                    <a:pt x="6371" y="584"/>
                  </a:lnTo>
                  <a:lnTo>
                    <a:pt x="6411" y="700"/>
                  </a:lnTo>
                  <a:lnTo>
                    <a:pt x="6107" y="728"/>
                  </a:lnTo>
                  <a:lnTo>
                    <a:pt x="6007" y="980"/>
                  </a:lnTo>
                  <a:lnTo>
                    <a:pt x="6035" y="1244"/>
                  </a:lnTo>
                  <a:lnTo>
                    <a:pt x="5939" y="1008"/>
                  </a:lnTo>
                  <a:lnTo>
                    <a:pt x="5751" y="988"/>
                  </a:lnTo>
                  <a:lnTo>
                    <a:pt x="5619" y="1108"/>
                  </a:lnTo>
                  <a:lnTo>
                    <a:pt x="5543" y="1404"/>
                  </a:lnTo>
                  <a:lnTo>
                    <a:pt x="5695" y="1496"/>
                  </a:lnTo>
                  <a:lnTo>
                    <a:pt x="5543" y="1512"/>
                  </a:lnTo>
                  <a:lnTo>
                    <a:pt x="5375" y="1752"/>
                  </a:lnTo>
                  <a:lnTo>
                    <a:pt x="5127" y="1748"/>
                  </a:lnTo>
                  <a:lnTo>
                    <a:pt x="5371" y="1600"/>
                  </a:lnTo>
                  <a:lnTo>
                    <a:pt x="5475" y="1456"/>
                  </a:lnTo>
                  <a:lnTo>
                    <a:pt x="5655" y="876"/>
                  </a:lnTo>
                  <a:lnTo>
                    <a:pt x="5507" y="836"/>
                  </a:lnTo>
                  <a:lnTo>
                    <a:pt x="5239" y="1244"/>
                  </a:lnTo>
                  <a:lnTo>
                    <a:pt x="5271" y="1516"/>
                  </a:lnTo>
                  <a:lnTo>
                    <a:pt x="4947" y="1344"/>
                  </a:lnTo>
                  <a:lnTo>
                    <a:pt x="4867" y="1476"/>
                  </a:lnTo>
                  <a:lnTo>
                    <a:pt x="4619" y="1528"/>
                  </a:lnTo>
                  <a:lnTo>
                    <a:pt x="4551" y="1472"/>
                  </a:lnTo>
                  <a:lnTo>
                    <a:pt x="4299" y="1616"/>
                  </a:lnTo>
                  <a:lnTo>
                    <a:pt x="4227" y="1680"/>
                  </a:lnTo>
                  <a:lnTo>
                    <a:pt x="4139" y="1676"/>
                  </a:lnTo>
                  <a:lnTo>
                    <a:pt x="4231" y="1564"/>
                  </a:lnTo>
                  <a:lnTo>
                    <a:pt x="4115" y="1460"/>
                  </a:lnTo>
                  <a:lnTo>
                    <a:pt x="4063" y="1728"/>
                  </a:lnTo>
                  <a:lnTo>
                    <a:pt x="3891" y="1812"/>
                  </a:lnTo>
                  <a:lnTo>
                    <a:pt x="3807" y="1928"/>
                  </a:lnTo>
                  <a:lnTo>
                    <a:pt x="3675" y="1948"/>
                  </a:lnTo>
                  <a:lnTo>
                    <a:pt x="3603" y="2036"/>
                  </a:lnTo>
                  <a:lnTo>
                    <a:pt x="3519" y="1936"/>
                  </a:lnTo>
                  <a:lnTo>
                    <a:pt x="3538" y="1754"/>
                  </a:lnTo>
                  <a:lnTo>
                    <a:pt x="3823" y="1808"/>
                  </a:lnTo>
                  <a:lnTo>
                    <a:pt x="3915" y="1612"/>
                  </a:lnTo>
                  <a:lnTo>
                    <a:pt x="3679" y="1336"/>
                  </a:lnTo>
                  <a:lnTo>
                    <a:pt x="3511" y="1324"/>
                  </a:lnTo>
                  <a:lnTo>
                    <a:pt x="3567" y="1212"/>
                  </a:lnTo>
                  <a:lnTo>
                    <a:pt x="3439" y="1164"/>
                  </a:lnTo>
                  <a:lnTo>
                    <a:pt x="2971" y="1340"/>
                  </a:lnTo>
                  <a:lnTo>
                    <a:pt x="2283" y="2036"/>
                  </a:lnTo>
                  <a:lnTo>
                    <a:pt x="2031" y="2228"/>
                  </a:lnTo>
                  <a:lnTo>
                    <a:pt x="1967" y="2552"/>
                  </a:lnTo>
                  <a:lnTo>
                    <a:pt x="2177" y="2525"/>
                  </a:lnTo>
                  <a:lnTo>
                    <a:pt x="2239" y="2756"/>
                  </a:lnTo>
                  <a:lnTo>
                    <a:pt x="2403" y="2728"/>
                  </a:lnTo>
                  <a:lnTo>
                    <a:pt x="2487" y="2556"/>
                  </a:lnTo>
                  <a:lnTo>
                    <a:pt x="2627" y="2464"/>
                  </a:lnTo>
                  <a:lnTo>
                    <a:pt x="2615" y="2192"/>
                  </a:lnTo>
                  <a:lnTo>
                    <a:pt x="2891" y="1992"/>
                  </a:lnTo>
                  <a:lnTo>
                    <a:pt x="3015" y="1824"/>
                  </a:lnTo>
                  <a:lnTo>
                    <a:pt x="3095" y="1860"/>
                  </a:lnTo>
                  <a:lnTo>
                    <a:pt x="3055" y="1964"/>
                  </a:lnTo>
                  <a:lnTo>
                    <a:pt x="2907" y="2072"/>
                  </a:lnTo>
                  <a:lnTo>
                    <a:pt x="2739" y="2440"/>
                  </a:lnTo>
                  <a:lnTo>
                    <a:pt x="3015" y="2432"/>
                  </a:lnTo>
                  <a:lnTo>
                    <a:pt x="3055" y="2504"/>
                  </a:lnTo>
                  <a:lnTo>
                    <a:pt x="2815" y="2520"/>
                  </a:lnTo>
                  <a:lnTo>
                    <a:pt x="2799" y="2636"/>
                  </a:lnTo>
                  <a:lnTo>
                    <a:pt x="2667" y="2652"/>
                  </a:lnTo>
                  <a:lnTo>
                    <a:pt x="2539" y="2888"/>
                  </a:lnTo>
                  <a:lnTo>
                    <a:pt x="2331" y="2892"/>
                  </a:lnTo>
                  <a:lnTo>
                    <a:pt x="2222" y="3024"/>
                  </a:lnTo>
                  <a:lnTo>
                    <a:pt x="2167" y="2936"/>
                  </a:lnTo>
                  <a:lnTo>
                    <a:pt x="2059" y="2896"/>
                  </a:lnTo>
                  <a:lnTo>
                    <a:pt x="2155" y="2676"/>
                  </a:lnTo>
                  <a:lnTo>
                    <a:pt x="2031" y="2712"/>
                  </a:lnTo>
                  <a:lnTo>
                    <a:pt x="1959" y="2948"/>
                  </a:lnTo>
                  <a:lnTo>
                    <a:pt x="1775" y="3056"/>
                  </a:lnTo>
                  <a:lnTo>
                    <a:pt x="1667" y="3184"/>
                  </a:lnTo>
                  <a:lnTo>
                    <a:pt x="1361" y="3297"/>
                  </a:lnTo>
                  <a:lnTo>
                    <a:pt x="1179" y="3380"/>
                  </a:lnTo>
                  <a:lnTo>
                    <a:pt x="1279" y="3544"/>
                  </a:lnTo>
                  <a:lnTo>
                    <a:pt x="1211" y="3744"/>
                  </a:lnTo>
                  <a:lnTo>
                    <a:pt x="919" y="3720"/>
                  </a:lnTo>
                  <a:lnTo>
                    <a:pt x="699" y="4100"/>
                  </a:lnTo>
                  <a:lnTo>
                    <a:pt x="847" y="4204"/>
                  </a:lnTo>
                  <a:lnTo>
                    <a:pt x="1159" y="4116"/>
                  </a:lnTo>
                  <a:lnTo>
                    <a:pt x="1247" y="3932"/>
                  </a:lnTo>
                  <a:lnTo>
                    <a:pt x="1443" y="3784"/>
                  </a:lnTo>
                  <a:lnTo>
                    <a:pt x="1739" y="3724"/>
                  </a:lnTo>
                  <a:lnTo>
                    <a:pt x="1919" y="3944"/>
                  </a:lnTo>
                  <a:lnTo>
                    <a:pt x="1847" y="4088"/>
                  </a:lnTo>
                  <a:lnTo>
                    <a:pt x="1983" y="4040"/>
                  </a:lnTo>
                  <a:lnTo>
                    <a:pt x="2071" y="3924"/>
                  </a:lnTo>
                  <a:lnTo>
                    <a:pt x="1943" y="3680"/>
                  </a:lnTo>
                  <a:lnTo>
                    <a:pt x="2191" y="3824"/>
                  </a:lnTo>
                  <a:lnTo>
                    <a:pt x="2151" y="4016"/>
                  </a:lnTo>
                  <a:lnTo>
                    <a:pt x="2259" y="4164"/>
                  </a:lnTo>
                  <a:lnTo>
                    <a:pt x="2395" y="4088"/>
                  </a:lnTo>
                  <a:lnTo>
                    <a:pt x="2347" y="3948"/>
                  </a:lnTo>
                  <a:lnTo>
                    <a:pt x="2419" y="3860"/>
                  </a:lnTo>
                  <a:lnTo>
                    <a:pt x="2491" y="3948"/>
                  </a:lnTo>
                  <a:lnTo>
                    <a:pt x="2483" y="4120"/>
                  </a:lnTo>
                  <a:lnTo>
                    <a:pt x="2583" y="4196"/>
                  </a:lnTo>
                  <a:lnTo>
                    <a:pt x="2879" y="4164"/>
                  </a:lnTo>
                  <a:lnTo>
                    <a:pt x="2783" y="4380"/>
                  </a:lnTo>
                  <a:lnTo>
                    <a:pt x="2611" y="4456"/>
                  </a:lnTo>
                  <a:lnTo>
                    <a:pt x="2519" y="4404"/>
                  </a:lnTo>
                  <a:lnTo>
                    <a:pt x="2415" y="4488"/>
                  </a:lnTo>
                  <a:lnTo>
                    <a:pt x="2055" y="4376"/>
                  </a:lnTo>
                  <a:lnTo>
                    <a:pt x="1971" y="4468"/>
                  </a:lnTo>
                  <a:lnTo>
                    <a:pt x="1615" y="4292"/>
                  </a:lnTo>
                  <a:lnTo>
                    <a:pt x="1663" y="4136"/>
                  </a:lnTo>
                  <a:lnTo>
                    <a:pt x="1295" y="4120"/>
                  </a:lnTo>
                  <a:lnTo>
                    <a:pt x="1139" y="4232"/>
                  </a:lnTo>
                  <a:lnTo>
                    <a:pt x="847" y="4224"/>
                  </a:lnTo>
                  <a:lnTo>
                    <a:pt x="619" y="4392"/>
                  </a:lnTo>
                  <a:close/>
                </a:path>
              </a:pathLst>
            </a:custGeom>
            <a:grpFill/>
            <a:ln>
              <a:noFill/>
            </a:ln>
            <a:effectLst/>
            <a:extLst>
              <a:ext uri="{91240B29-F687-4F45-9708-019B960494DF}">
                <a14:hiddenLine xmlns:a14="http://schemas.microsoft.com/office/drawing/2010/main" w="12700">
                  <a:solidFill>
                    <a:srgbClr val="FF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sp>
          <p:nvSpPr>
            <p:cNvPr id="300" name="Freeform 1141">
              <a:extLst>
                <a:ext uri="{FF2B5EF4-FFF2-40B4-BE49-F238E27FC236}">
                  <a16:creationId xmlns:a16="http://schemas.microsoft.com/office/drawing/2014/main" id="{E87FA111-C328-4B73-9105-53384D7DB4F5}"/>
                </a:ext>
              </a:extLst>
            </p:cNvPr>
            <p:cNvSpPr>
              <a:spLocks/>
            </p:cNvSpPr>
            <p:nvPr/>
          </p:nvSpPr>
          <p:spPr bwMode="auto">
            <a:xfrm>
              <a:off x="5611" y="-1709"/>
              <a:ext cx="5467" cy="8461"/>
            </a:xfrm>
            <a:custGeom>
              <a:avLst/>
              <a:gdLst>
                <a:gd name="T0" fmla="*/ 826 w 5467"/>
                <a:gd name="T1" fmla="*/ 1008 h 8461"/>
                <a:gd name="T2" fmla="*/ 456 w 5467"/>
                <a:gd name="T3" fmla="*/ 1219 h 8461"/>
                <a:gd name="T4" fmla="*/ 303 w 5467"/>
                <a:gd name="T5" fmla="*/ 1719 h 8461"/>
                <a:gd name="T6" fmla="*/ 0 w 5467"/>
                <a:gd name="T7" fmla="*/ 2266 h 8461"/>
                <a:gd name="T8" fmla="*/ 1075 w 5467"/>
                <a:gd name="T9" fmla="*/ 1771 h 8461"/>
                <a:gd name="T10" fmla="*/ 1661 w 5467"/>
                <a:gd name="T11" fmla="*/ 1877 h 8461"/>
                <a:gd name="T12" fmla="*/ 1891 w 5467"/>
                <a:gd name="T13" fmla="*/ 2223 h 8461"/>
                <a:gd name="T14" fmla="*/ 1819 w 5467"/>
                <a:gd name="T15" fmla="*/ 3216 h 8461"/>
                <a:gd name="T16" fmla="*/ 2199 w 5467"/>
                <a:gd name="T17" fmla="*/ 4152 h 8461"/>
                <a:gd name="T18" fmla="*/ 2323 w 5467"/>
                <a:gd name="T19" fmla="*/ 4359 h 8461"/>
                <a:gd name="T20" fmla="*/ 3024 w 5467"/>
                <a:gd name="T21" fmla="*/ 4690 h 8461"/>
                <a:gd name="T22" fmla="*/ 3427 w 5467"/>
                <a:gd name="T23" fmla="*/ 5026 h 8461"/>
                <a:gd name="T24" fmla="*/ 3120 w 5467"/>
                <a:gd name="T25" fmla="*/ 5765 h 8461"/>
                <a:gd name="T26" fmla="*/ 2847 w 5467"/>
                <a:gd name="T27" fmla="*/ 7210 h 8461"/>
                <a:gd name="T28" fmla="*/ 2885 w 5467"/>
                <a:gd name="T29" fmla="*/ 8445 h 8461"/>
                <a:gd name="T30" fmla="*/ 3013 w 5467"/>
                <a:gd name="T31" fmla="*/ 7885 h 8461"/>
                <a:gd name="T32" fmla="*/ 3293 w 5467"/>
                <a:gd name="T33" fmla="*/ 7477 h 8461"/>
                <a:gd name="T34" fmla="*/ 3813 w 5467"/>
                <a:gd name="T35" fmla="*/ 7061 h 8461"/>
                <a:gd name="T36" fmla="*/ 4645 w 5467"/>
                <a:gd name="T37" fmla="*/ 6477 h 8461"/>
                <a:gd name="T38" fmla="*/ 5229 w 5467"/>
                <a:gd name="T39" fmla="*/ 5645 h 8461"/>
                <a:gd name="T40" fmla="*/ 4813 w 5467"/>
                <a:gd name="T41" fmla="*/ 5429 h 8461"/>
                <a:gd name="T42" fmla="*/ 4075 w 5467"/>
                <a:gd name="T43" fmla="*/ 4839 h 8461"/>
                <a:gd name="T44" fmla="*/ 3288 w 5467"/>
                <a:gd name="T45" fmla="*/ 4824 h 8461"/>
                <a:gd name="T46" fmla="*/ 3101 w 5467"/>
                <a:gd name="T47" fmla="*/ 4277 h 8461"/>
                <a:gd name="T48" fmla="*/ 3471 w 5467"/>
                <a:gd name="T49" fmla="*/ 3826 h 8461"/>
                <a:gd name="T50" fmla="*/ 3653 w 5467"/>
                <a:gd name="T51" fmla="*/ 3783 h 8461"/>
                <a:gd name="T52" fmla="*/ 4245 w 5467"/>
                <a:gd name="T53" fmla="*/ 3213 h 8461"/>
                <a:gd name="T54" fmla="*/ 4605 w 5467"/>
                <a:gd name="T55" fmla="*/ 3069 h 8461"/>
                <a:gd name="T56" fmla="*/ 4834 w 5467"/>
                <a:gd name="T57" fmla="*/ 2674 h 8461"/>
                <a:gd name="T58" fmla="*/ 5155 w 5467"/>
                <a:gd name="T59" fmla="*/ 2544 h 8461"/>
                <a:gd name="T60" fmla="*/ 5242 w 5467"/>
                <a:gd name="T61" fmla="*/ 2635 h 8461"/>
                <a:gd name="T62" fmla="*/ 5170 w 5467"/>
                <a:gd name="T63" fmla="*/ 2203 h 8461"/>
                <a:gd name="T64" fmla="*/ 4973 w 5467"/>
                <a:gd name="T65" fmla="*/ 1906 h 8461"/>
                <a:gd name="T66" fmla="*/ 4541 w 5467"/>
                <a:gd name="T67" fmla="*/ 1575 h 8461"/>
                <a:gd name="T68" fmla="*/ 4277 w 5467"/>
                <a:gd name="T69" fmla="*/ 2424 h 8461"/>
                <a:gd name="T70" fmla="*/ 3888 w 5467"/>
                <a:gd name="T71" fmla="*/ 2040 h 8461"/>
                <a:gd name="T72" fmla="*/ 4080 w 5467"/>
                <a:gd name="T73" fmla="*/ 1349 h 8461"/>
                <a:gd name="T74" fmla="*/ 4474 w 5467"/>
                <a:gd name="T75" fmla="*/ 1416 h 8461"/>
                <a:gd name="T76" fmla="*/ 4575 w 5467"/>
                <a:gd name="T77" fmla="*/ 624 h 8461"/>
                <a:gd name="T78" fmla="*/ 4887 w 5467"/>
                <a:gd name="T79" fmla="*/ 1205 h 8461"/>
                <a:gd name="T80" fmla="*/ 4935 w 5467"/>
                <a:gd name="T81" fmla="*/ 1459 h 8461"/>
                <a:gd name="T82" fmla="*/ 5155 w 5467"/>
                <a:gd name="T83" fmla="*/ 1167 h 8461"/>
                <a:gd name="T84" fmla="*/ 5247 w 5467"/>
                <a:gd name="T85" fmla="*/ 874 h 8461"/>
                <a:gd name="T86" fmla="*/ 5328 w 5467"/>
                <a:gd name="T87" fmla="*/ 504 h 8461"/>
                <a:gd name="T88" fmla="*/ 5083 w 5467"/>
                <a:gd name="T89" fmla="*/ 87 h 8461"/>
                <a:gd name="T90" fmla="*/ 4363 w 5467"/>
                <a:gd name="T91" fmla="*/ 528 h 8461"/>
                <a:gd name="T92" fmla="*/ 4191 w 5467"/>
                <a:gd name="T93" fmla="*/ 639 h 8461"/>
                <a:gd name="T94" fmla="*/ 4272 w 5467"/>
                <a:gd name="T95" fmla="*/ 0 h 8461"/>
                <a:gd name="T96" fmla="*/ 3989 w 5467"/>
                <a:gd name="T97" fmla="*/ 888 h 8461"/>
                <a:gd name="T98" fmla="*/ 3797 w 5467"/>
                <a:gd name="T99" fmla="*/ 725 h 8461"/>
                <a:gd name="T100" fmla="*/ 3493 w 5467"/>
                <a:gd name="T101" fmla="*/ 781 h 8461"/>
                <a:gd name="T102" fmla="*/ 3141 w 5467"/>
                <a:gd name="T103" fmla="*/ 949 h 8461"/>
                <a:gd name="T104" fmla="*/ 2573 w 5467"/>
                <a:gd name="T105" fmla="*/ 653 h 8461"/>
                <a:gd name="T106" fmla="*/ 1723 w 5467"/>
                <a:gd name="T107" fmla="*/ 533 h 846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5467" h="8461">
                  <a:moveTo>
                    <a:pt x="1248" y="375"/>
                  </a:moveTo>
                  <a:lnTo>
                    <a:pt x="802" y="677"/>
                  </a:lnTo>
                  <a:lnTo>
                    <a:pt x="634" y="711"/>
                  </a:lnTo>
                  <a:lnTo>
                    <a:pt x="826" y="1008"/>
                  </a:lnTo>
                  <a:lnTo>
                    <a:pt x="725" y="1056"/>
                  </a:lnTo>
                  <a:lnTo>
                    <a:pt x="639" y="1027"/>
                  </a:lnTo>
                  <a:lnTo>
                    <a:pt x="442" y="1119"/>
                  </a:lnTo>
                  <a:lnTo>
                    <a:pt x="456" y="1219"/>
                  </a:lnTo>
                  <a:lnTo>
                    <a:pt x="730" y="1205"/>
                  </a:lnTo>
                  <a:lnTo>
                    <a:pt x="706" y="1325"/>
                  </a:lnTo>
                  <a:lnTo>
                    <a:pt x="528" y="1407"/>
                  </a:lnTo>
                  <a:lnTo>
                    <a:pt x="303" y="1719"/>
                  </a:lnTo>
                  <a:lnTo>
                    <a:pt x="533" y="1815"/>
                  </a:lnTo>
                  <a:lnTo>
                    <a:pt x="749" y="1834"/>
                  </a:lnTo>
                  <a:lnTo>
                    <a:pt x="667" y="1944"/>
                  </a:lnTo>
                  <a:lnTo>
                    <a:pt x="0" y="2266"/>
                  </a:lnTo>
                  <a:lnTo>
                    <a:pt x="144" y="2290"/>
                  </a:lnTo>
                  <a:lnTo>
                    <a:pt x="663" y="2069"/>
                  </a:lnTo>
                  <a:lnTo>
                    <a:pt x="1042" y="1690"/>
                  </a:lnTo>
                  <a:lnTo>
                    <a:pt x="1075" y="1771"/>
                  </a:lnTo>
                  <a:lnTo>
                    <a:pt x="1167" y="1767"/>
                  </a:lnTo>
                  <a:lnTo>
                    <a:pt x="1274" y="1601"/>
                  </a:lnTo>
                  <a:lnTo>
                    <a:pt x="1536" y="1714"/>
                  </a:lnTo>
                  <a:lnTo>
                    <a:pt x="1661" y="1877"/>
                  </a:lnTo>
                  <a:lnTo>
                    <a:pt x="1752" y="1829"/>
                  </a:lnTo>
                  <a:lnTo>
                    <a:pt x="1695" y="2021"/>
                  </a:lnTo>
                  <a:lnTo>
                    <a:pt x="1791" y="2199"/>
                  </a:lnTo>
                  <a:lnTo>
                    <a:pt x="1891" y="2223"/>
                  </a:lnTo>
                  <a:lnTo>
                    <a:pt x="1925" y="2501"/>
                  </a:lnTo>
                  <a:lnTo>
                    <a:pt x="1858" y="2563"/>
                  </a:lnTo>
                  <a:lnTo>
                    <a:pt x="2002" y="2703"/>
                  </a:lnTo>
                  <a:lnTo>
                    <a:pt x="1819" y="3216"/>
                  </a:lnTo>
                  <a:lnTo>
                    <a:pt x="1915" y="3615"/>
                  </a:lnTo>
                  <a:lnTo>
                    <a:pt x="2016" y="3687"/>
                  </a:lnTo>
                  <a:lnTo>
                    <a:pt x="2088" y="4056"/>
                  </a:lnTo>
                  <a:lnTo>
                    <a:pt x="2199" y="4152"/>
                  </a:lnTo>
                  <a:lnTo>
                    <a:pt x="2155" y="3720"/>
                  </a:lnTo>
                  <a:lnTo>
                    <a:pt x="2256" y="4013"/>
                  </a:lnTo>
                  <a:lnTo>
                    <a:pt x="2357" y="4229"/>
                  </a:lnTo>
                  <a:lnTo>
                    <a:pt x="2323" y="4359"/>
                  </a:lnTo>
                  <a:lnTo>
                    <a:pt x="2535" y="4512"/>
                  </a:lnTo>
                  <a:lnTo>
                    <a:pt x="2827" y="4546"/>
                  </a:lnTo>
                  <a:lnTo>
                    <a:pt x="2919" y="4695"/>
                  </a:lnTo>
                  <a:lnTo>
                    <a:pt x="3024" y="4690"/>
                  </a:lnTo>
                  <a:lnTo>
                    <a:pt x="3134" y="4867"/>
                  </a:lnTo>
                  <a:lnTo>
                    <a:pt x="3250" y="4968"/>
                  </a:lnTo>
                  <a:lnTo>
                    <a:pt x="3375" y="4901"/>
                  </a:lnTo>
                  <a:lnTo>
                    <a:pt x="3427" y="5026"/>
                  </a:lnTo>
                  <a:lnTo>
                    <a:pt x="3370" y="5208"/>
                  </a:lnTo>
                  <a:lnTo>
                    <a:pt x="3168" y="5343"/>
                  </a:lnTo>
                  <a:lnTo>
                    <a:pt x="3015" y="5621"/>
                  </a:lnTo>
                  <a:lnTo>
                    <a:pt x="3120" y="5765"/>
                  </a:lnTo>
                  <a:lnTo>
                    <a:pt x="3159" y="6082"/>
                  </a:lnTo>
                  <a:lnTo>
                    <a:pt x="3360" y="6255"/>
                  </a:lnTo>
                  <a:lnTo>
                    <a:pt x="3197" y="6643"/>
                  </a:lnTo>
                  <a:lnTo>
                    <a:pt x="2847" y="7210"/>
                  </a:lnTo>
                  <a:lnTo>
                    <a:pt x="2661" y="7765"/>
                  </a:lnTo>
                  <a:lnTo>
                    <a:pt x="2445" y="8181"/>
                  </a:lnTo>
                  <a:lnTo>
                    <a:pt x="2653" y="8461"/>
                  </a:lnTo>
                  <a:lnTo>
                    <a:pt x="2885" y="8445"/>
                  </a:lnTo>
                  <a:lnTo>
                    <a:pt x="2693" y="8301"/>
                  </a:lnTo>
                  <a:lnTo>
                    <a:pt x="2781" y="8237"/>
                  </a:lnTo>
                  <a:lnTo>
                    <a:pt x="2789" y="8053"/>
                  </a:lnTo>
                  <a:lnTo>
                    <a:pt x="3013" y="7885"/>
                  </a:lnTo>
                  <a:lnTo>
                    <a:pt x="2973" y="7733"/>
                  </a:lnTo>
                  <a:lnTo>
                    <a:pt x="3133" y="7637"/>
                  </a:lnTo>
                  <a:lnTo>
                    <a:pt x="3205" y="7469"/>
                  </a:lnTo>
                  <a:lnTo>
                    <a:pt x="3293" y="7477"/>
                  </a:lnTo>
                  <a:lnTo>
                    <a:pt x="3357" y="7325"/>
                  </a:lnTo>
                  <a:lnTo>
                    <a:pt x="3621" y="7237"/>
                  </a:lnTo>
                  <a:lnTo>
                    <a:pt x="3701" y="7077"/>
                  </a:lnTo>
                  <a:lnTo>
                    <a:pt x="3813" y="7061"/>
                  </a:lnTo>
                  <a:lnTo>
                    <a:pt x="4173" y="6837"/>
                  </a:lnTo>
                  <a:lnTo>
                    <a:pt x="4277" y="6597"/>
                  </a:lnTo>
                  <a:lnTo>
                    <a:pt x="4485" y="6453"/>
                  </a:lnTo>
                  <a:lnTo>
                    <a:pt x="4645" y="6477"/>
                  </a:lnTo>
                  <a:lnTo>
                    <a:pt x="4861" y="6245"/>
                  </a:lnTo>
                  <a:lnTo>
                    <a:pt x="4941" y="6029"/>
                  </a:lnTo>
                  <a:lnTo>
                    <a:pt x="5189" y="5805"/>
                  </a:lnTo>
                  <a:lnTo>
                    <a:pt x="5229" y="5645"/>
                  </a:lnTo>
                  <a:lnTo>
                    <a:pt x="5165" y="5653"/>
                  </a:lnTo>
                  <a:lnTo>
                    <a:pt x="5101" y="5501"/>
                  </a:lnTo>
                  <a:lnTo>
                    <a:pt x="4837" y="5509"/>
                  </a:lnTo>
                  <a:lnTo>
                    <a:pt x="4813" y="5429"/>
                  </a:lnTo>
                  <a:lnTo>
                    <a:pt x="4613" y="5341"/>
                  </a:lnTo>
                  <a:lnTo>
                    <a:pt x="4613" y="5101"/>
                  </a:lnTo>
                  <a:lnTo>
                    <a:pt x="4277" y="4867"/>
                  </a:lnTo>
                  <a:lnTo>
                    <a:pt x="4075" y="4839"/>
                  </a:lnTo>
                  <a:lnTo>
                    <a:pt x="3859" y="4757"/>
                  </a:lnTo>
                  <a:lnTo>
                    <a:pt x="3653" y="4781"/>
                  </a:lnTo>
                  <a:lnTo>
                    <a:pt x="3499" y="4858"/>
                  </a:lnTo>
                  <a:lnTo>
                    <a:pt x="3288" y="4824"/>
                  </a:lnTo>
                  <a:lnTo>
                    <a:pt x="3317" y="4551"/>
                  </a:lnTo>
                  <a:lnTo>
                    <a:pt x="3019" y="4541"/>
                  </a:lnTo>
                  <a:lnTo>
                    <a:pt x="3255" y="4306"/>
                  </a:lnTo>
                  <a:lnTo>
                    <a:pt x="3101" y="4277"/>
                  </a:lnTo>
                  <a:lnTo>
                    <a:pt x="2885" y="4435"/>
                  </a:lnTo>
                  <a:lnTo>
                    <a:pt x="2727" y="4248"/>
                  </a:lnTo>
                  <a:lnTo>
                    <a:pt x="2947" y="3888"/>
                  </a:lnTo>
                  <a:lnTo>
                    <a:pt x="3471" y="3826"/>
                  </a:lnTo>
                  <a:lnTo>
                    <a:pt x="3533" y="3883"/>
                  </a:lnTo>
                  <a:lnTo>
                    <a:pt x="3552" y="4109"/>
                  </a:lnTo>
                  <a:lnTo>
                    <a:pt x="3663" y="4027"/>
                  </a:lnTo>
                  <a:lnTo>
                    <a:pt x="3653" y="3783"/>
                  </a:lnTo>
                  <a:lnTo>
                    <a:pt x="3898" y="3591"/>
                  </a:lnTo>
                  <a:lnTo>
                    <a:pt x="3960" y="3605"/>
                  </a:lnTo>
                  <a:lnTo>
                    <a:pt x="4090" y="3384"/>
                  </a:lnTo>
                  <a:lnTo>
                    <a:pt x="4245" y="3213"/>
                  </a:lnTo>
                  <a:lnTo>
                    <a:pt x="4397" y="3197"/>
                  </a:lnTo>
                  <a:lnTo>
                    <a:pt x="4421" y="3037"/>
                  </a:lnTo>
                  <a:lnTo>
                    <a:pt x="4669" y="2941"/>
                  </a:lnTo>
                  <a:lnTo>
                    <a:pt x="4605" y="3069"/>
                  </a:lnTo>
                  <a:lnTo>
                    <a:pt x="4757" y="2949"/>
                  </a:lnTo>
                  <a:lnTo>
                    <a:pt x="4925" y="2893"/>
                  </a:lnTo>
                  <a:lnTo>
                    <a:pt x="4781" y="2827"/>
                  </a:lnTo>
                  <a:lnTo>
                    <a:pt x="4834" y="2674"/>
                  </a:lnTo>
                  <a:lnTo>
                    <a:pt x="4743" y="2645"/>
                  </a:lnTo>
                  <a:lnTo>
                    <a:pt x="4853" y="2563"/>
                  </a:lnTo>
                  <a:lnTo>
                    <a:pt x="5050" y="2587"/>
                  </a:lnTo>
                  <a:lnTo>
                    <a:pt x="5155" y="2544"/>
                  </a:lnTo>
                  <a:lnTo>
                    <a:pt x="5079" y="2760"/>
                  </a:lnTo>
                  <a:lnTo>
                    <a:pt x="5304" y="2880"/>
                  </a:lnTo>
                  <a:lnTo>
                    <a:pt x="5357" y="2659"/>
                  </a:lnTo>
                  <a:lnTo>
                    <a:pt x="5242" y="2635"/>
                  </a:lnTo>
                  <a:lnTo>
                    <a:pt x="5242" y="2563"/>
                  </a:lnTo>
                  <a:lnTo>
                    <a:pt x="5333" y="2477"/>
                  </a:lnTo>
                  <a:lnTo>
                    <a:pt x="5309" y="2232"/>
                  </a:lnTo>
                  <a:lnTo>
                    <a:pt x="5170" y="2203"/>
                  </a:lnTo>
                  <a:lnTo>
                    <a:pt x="5122" y="2079"/>
                  </a:lnTo>
                  <a:lnTo>
                    <a:pt x="5203" y="1968"/>
                  </a:lnTo>
                  <a:lnTo>
                    <a:pt x="5122" y="1757"/>
                  </a:lnTo>
                  <a:lnTo>
                    <a:pt x="4973" y="1906"/>
                  </a:lnTo>
                  <a:lnTo>
                    <a:pt x="4848" y="1839"/>
                  </a:lnTo>
                  <a:lnTo>
                    <a:pt x="4935" y="1675"/>
                  </a:lnTo>
                  <a:lnTo>
                    <a:pt x="4771" y="1575"/>
                  </a:lnTo>
                  <a:lnTo>
                    <a:pt x="4541" y="1575"/>
                  </a:lnTo>
                  <a:lnTo>
                    <a:pt x="4368" y="1911"/>
                  </a:lnTo>
                  <a:lnTo>
                    <a:pt x="4498" y="2141"/>
                  </a:lnTo>
                  <a:lnTo>
                    <a:pt x="4267" y="2223"/>
                  </a:lnTo>
                  <a:lnTo>
                    <a:pt x="4277" y="2424"/>
                  </a:lnTo>
                  <a:lnTo>
                    <a:pt x="4186" y="2487"/>
                  </a:lnTo>
                  <a:lnTo>
                    <a:pt x="4128" y="2362"/>
                  </a:lnTo>
                  <a:lnTo>
                    <a:pt x="4162" y="2208"/>
                  </a:lnTo>
                  <a:lnTo>
                    <a:pt x="3888" y="2040"/>
                  </a:lnTo>
                  <a:lnTo>
                    <a:pt x="3696" y="2026"/>
                  </a:lnTo>
                  <a:lnTo>
                    <a:pt x="3749" y="1882"/>
                  </a:lnTo>
                  <a:lnTo>
                    <a:pt x="3653" y="1843"/>
                  </a:lnTo>
                  <a:lnTo>
                    <a:pt x="4080" y="1349"/>
                  </a:lnTo>
                  <a:lnTo>
                    <a:pt x="4215" y="1296"/>
                  </a:lnTo>
                  <a:lnTo>
                    <a:pt x="4234" y="1435"/>
                  </a:lnTo>
                  <a:lnTo>
                    <a:pt x="4315" y="1402"/>
                  </a:lnTo>
                  <a:lnTo>
                    <a:pt x="4474" y="1416"/>
                  </a:lnTo>
                  <a:lnTo>
                    <a:pt x="4325" y="1128"/>
                  </a:lnTo>
                  <a:lnTo>
                    <a:pt x="4575" y="1042"/>
                  </a:lnTo>
                  <a:lnTo>
                    <a:pt x="4656" y="811"/>
                  </a:lnTo>
                  <a:lnTo>
                    <a:pt x="4575" y="624"/>
                  </a:lnTo>
                  <a:lnTo>
                    <a:pt x="4795" y="595"/>
                  </a:lnTo>
                  <a:lnTo>
                    <a:pt x="5112" y="979"/>
                  </a:lnTo>
                  <a:lnTo>
                    <a:pt x="4901" y="1090"/>
                  </a:lnTo>
                  <a:lnTo>
                    <a:pt x="4887" y="1205"/>
                  </a:lnTo>
                  <a:lnTo>
                    <a:pt x="4656" y="1229"/>
                  </a:lnTo>
                  <a:lnTo>
                    <a:pt x="4603" y="1320"/>
                  </a:lnTo>
                  <a:lnTo>
                    <a:pt x="4867" y="1330"/>
                  </a:lnTo>
                  <a:lnTo>
                    <a:pt x="4935" y="1459"/>
                  </a:lnTo>
                  <a:lnTo>
                    <a:pt x="5127" y="1627"/>
                  </a:lnTo>
                  <a:lnTo>
                    <a:pt x="5165" y="1507"/>
                  </a:lnTo>
                  <a:lnTo>
                    <a:pt x="5290" y="1426"/>
                  </a:lnTo>
                  <a:lnTo>
                    <a:pt x="5155" y="1167"/>
                  </a:lnTo>
                  <a:lnTo>
                    <a:pt x="5223" y="1138"/>
                  </a:lnTo>
                  <a:lnTo>
                    <a:pt x="5362" y="1239"/>
                  </a:lnTo>
                  <a:lnTo>
                    <a:pt x="5467" y="1066"/>
                  </a:lnTo>
                  <a:lnTo>
                    <a:pt x="5247" y="874"/>
                  </a:lnTo>
                  <a:lnTo>
                    <a:pt x="5391" y="768"/>
                  </a:lnTo>
                  <a:lnTo>
                    <a:pt x="5357" y="706"/>
                  </a:lnTo>
                  <a:lnTo>
                    <a:pt x="5391" y="595"/>
                  </a:lnTo>
                  <a:lnTo>
                    <a:pt x="5328" y="504"/>
                  </a:lnTo>
                  <a:lnTo>
                    <a:pt x="5247" y="519"/>
                  </a:lnTo>
                  <a:lnTo>
                    <a:pt x="5266" y="365"/>
                  </a:lnTo>
                  <a:lnTo>
                    <a:pt x="5127" y="447"/>
                  </a:lnTo>
                  <a:lnTo>
                    <a:pt x="5083" y="87"/>
                  </a:lnTo>
                  <a:lnTo>
                    <a:pt x="4776" y="91"/>
                  </a:lnTo>
                  <a:lnTo>
                    <a:pt x="4623" y="39"/>
                  </a:lnTo>
                  <a:lnTo>
                    <a:pt x="4397" y="298"/>
                  </a:lnTo>
                  <a:lnTo>
                    <a:pt x="4363" y="528"/>
                  </a:lnTo>
                  <a:lnTo>
                    <a:pt x="4527" y="715"/>
                  </a:lnTo>
                  <a:lnTo>
                    <a:pt x="4392" y="903"/>
                  </a:lnTo>
                  <a:lnTo>
                    <a:pt x="4363" y="754"/>
                  </a:lnTo>
                  <a:lnTo>
                    <a:pt x="4191" y="639"/>
                  </a:lnTo>
                  <a:lnTo>
                    <a:pt x="4258" y="451"/>
                  </a:lnTo>
                  <a:lnTo>
                    <a:pt x="4195" y="355"/>
                  </a:lnTo>
                  <a:lnTo>
                    <a:pt x="4479" y="91"/>
                  </a:lnTo>
                  <a:lnTo>
                    <a:pt x="4272" y="0"/>
                  </a:lnTo>
                  <a:lnTo>
                    <a:pt x="4152" y="211"/>
                  </a:lnTo>
                  <a:lnTo>
                    <a:pt x="4037" y="490"/>
                  </a:lnTo>
                  <a:lnTo>
                    <a:pt x="4027" y="610"/>
                  </a:lnTo>
                  <a:lnTo>
                    <a:pt x="3989" y="888"/>
                  </a:lnTo>
                  <a:lnTo>
                    <a:pt x="3917" y="845"/>
                  </a:lnTo>
                  <a:lnTo>
                    <a:pt x="3946" y="759"/>
                  </a:lnTo>
                  <a:lnTo>
                    <a:pt x="3885" y="653"/>
                  </a:lnTo>
                  <a:lnTo>
                    <a:pt x="3797" y="725"/>
                  </a:lnTo>
                  <a:lnTo>
                    <a:pt x="3877" y="869"/>
                  </a:lnTo>
                  <a:lnTo>
                    <a:pt x="3797" y="925"/>
                  </a:lnTo>
                  <a:lnTo>
                    <a:pt x="3533" y="837"/>
                  </a:lnTo>
                  <a:lnTo>
                    <a:pt x="3493" y="781"/>
                  </a:lnTo>
                  <a:lnTo>
                    <a:pt x="3373" y="813"/>
                  </a:lnTo>
                  <a:lnTo>
                    <a:pt x="3336" y="965"/>
                  </a:lnTo>
                  <a:lnTo>
                    <a:pt x="3237" y="893"/>
                  </a:lnTo>
                  <a:lnTo>
                    <a:pt x="3141" y="949"/>
                  </a:lnTo>
                  <a:lnTo>
                    <a:pt x="3013" y="901"/>
                  </a:lnTo>
                  <a:lnTo>
                    <a:pt x="3029" y="773"/>
                  </a:lnTo>
                  <a:lnTo>
                    <a:pt x="2741" y="637"/>
                  </a:lnTo>
                  <a:lnTo>
                    <a:pt x="2573" y="653"/>
                  </a:lnTo>
                  <a:lnTo>
                    <a:pt x="2496" y="562"/>
                  </a:lnTo>
                  <a:lnTo>
                    <a:pt x="2074" y="720"/>
                  </a:lnTo>
                  <a:lnTo>
                    <a:pt x="1954" y="648"/>
                  </a:lnTo>
                  <a:lnTo>
                    <a:pt x="1723" y="533"/>
                  </a:lnTo>
                  <a:lnTo>
                    <a:pt x="1435" y="509"/>
                  </a:lnTo>
                  <a:lnTo>
                    <a:pt x="1248" y="375"/>
                  </a:lnTo>
                  <a:close/>
                </a:path>
              </a:pathLst>
            </a:custGeom>
            <a:grpFill/>
            <a:ln>
              <a:noFill/>
            </a:ln>
            <a:effectLst/>
            <a:extLst>
              <a:ext uri="{91240B29-F687-4F45-9708-019B960494DF}">
                <a14:hiddenLine xmlns:a14="http://schemas.microsoft.com/office/drawing/2010/main" w="12700">
                  <a:solidFill>
                    <a:srgbClr val="FF0000"/>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defPPr>
                <a:defRPr lang="ja-JP"/>
              </a:defPPr>
              <a:lvl1pPr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a:lstStyle>
            <a:p>
              <a:endParaRPr lang="ja-JP" altLang="en-US"/>
            </a:p>
          </p:txBody>
        </p:sp>
      </p:grpSp>
      <p:grpSp>
        <p:nvGrpSpPr>
          <p:cNvPr id="301" name="グループ化 300">
            <a:extLst>
              <a:ext uri="{FF2B5EF4-FFF2-40B4-BE49-F238E27FC236}">
                <a16:creationId xmlns:a16="http://schemas.microsoft.com/office/drawing/2014/main" id="{E99CCD4A-DAF9-41BF-A260-6AEAD091100A}"/>
              </a:ext>
            </a:extLst>
          </p:cNvPr>
          <p:cNvGrpSpPr/>
          <p:nvPr/>
        </p:nvGrpSpPr>
        <p:grpSpPr>
          <a:xfrm>
            <a:off x="2588564" y="6575554"/>
            <a:ext cx="1635868" cy="2056112"/>
            <a:chOff x="-1403831" y="1638027"/>
            <a:chExt cx="2942394" cy="3698285"/>
          </a:xfrm>
        </p:grpSpPr>
        <p:sp>
          <p:nvSpPr>
            <p:cNvPr id="302" name="四角形: 角を丸くする 301">
              <a:extLst>
                <a:ext uri="{FF2B5EF4-FFF2-40B4-BE49-F238E27FC236}">
                  <a16:creationId xmlns:a16="http://schemas.microsoft.com/office/drawing/2014/main" id="{4B03CD31-6787-412E-BC01-2BE00C87EE5D}"/>
                </a:ext>
              </a:extLst>
            </p:cNvPr>
            <p:cNvSpPr/>
            <p:nvPr/>
          </p:nvSpPr>
          <p:spPr>
            <a:xfrm rot="19800000">
              <a:off x="-1303862" y="3484673"/>
              <a:ext cx="1010303" cy="420759"/>
            </a:xfrm>
            <a:prstGeom prst="roundRect">
              <a:avLst>
                <a:gd name="adj" fmla="val 47037"/>
              </a:avLst>
            </a:prstGeom>
            <a:solidFill>
              <a:srgbClr val="ED7D31">
                <a:lumMod val="75000"/>
              </a:srgbClr>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03" name="四角形: 上の 2 つの角を丸める 302">
              <a:extLst>
                <a:ext uri="{FF2B5EF4-FFF2-40B4-BE49-F238E27FC236}">
                  <a16:creationId xmlns:a16="http://schemas.microsoft.com/office/drawing/2014/main" id="{7CD51CD8-C2BF-439C-B73F-57D888866241}"/>
                </a:ext>
              </a:extLst>
            </p:cNvPr>
            <p:cNvSpPr/>
            <p:nvPr/>
          </p:nvSpPr>
          <p:spPr>
            <a:xfrm rot="18000000">
              <a:off x="949544" y="3216821"/>
              <a:ext cx="123229" cy="308478"/>
            </a:xfrm>
            <a:prstGeom prst="round2SameRect">
              <a:avLst>
                <a:gd name="adj1" fmla="val 50000"/>
                <a:gd name="adj2" fmla="val 0"/>
              </a:avLst>
            </a:prstGeom>
            <a:solidFill>
              <a:sysClr val="window" lastClr="FFFFFF">
                <a:lumMod val="95000"/>
              </a:sysClr>
            </a:solidFill>
            <a:ln w="38100" cap="flat" cmpd="sng" algn="ctr">
              <a:solidFill>
                <a:sysClr val="windowText" lastClr="000000"/>
              </a:solidFill>
              <a:prstDash val="solid"/>
              <a:miter lim="800000"/>
            </a:ln>
            <a:effectLst/>
          </p:spPr>
          <p:txBody>
            <a:bodyPr wrap="square" rtlCol="0" anchor="ctr">
              <a:noAutofit/>
            </a:bodyP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04" name="フリーフォーム: 図形 303">
              <a:extLst>
                <a:ext uri="{FF2B5EF4-FFF2-40B4-BE49-F238E27FC236}">
                  <a16:creationId xmlns:a16="http://schemas.microsoft.com/office/drawing/2014/main" id="{61E8F7F1-ABAE-442C-951C-F18639EE7861}"/>
                </a:ext>
              </a:extLst>
            </p:cNvPr>
            <p:cNvSpPr/>
            <p:nvPr/>
          </p:nvSpPr>
          <p:spPr>
            <a:xfrm rot="19800000">
              <a:off x="-1222515" y="2899001"/>
              <a:ext cx="2761078" cy="2437311"/>
            </a:xfrm>
            <a:custGeom>
              <a:avLst/>
              <a:gdLst>
                <a:gd name="connsiteX0" fmla="*/ 2306056 w 2761078"/>
                <a:gd name="connsiteY0" fmla="*/ 87463 h 2437311"/>
                <a:gd name="connsiteX1" fmla="*/ 2732787 w 2761078"/>
                <a:gd name="connsiteY1" fmla="*/ 1037831 h 2437311"/>
                <a:gd name="connsiteX2" fmla="*/ 2664055 w 2761078"/>
                <a:gd name="connsiteY2" fmla="*/ 1294341 h 2437311"/>
                <a:gd name="connsiteX3" fmla="*/ 1981197 w 2761078"/>
                <a:gd name="connsiteY3" fmla="*/ 1897672 h 2437311"/>
                <a:gd name="connsiteX4" fmla="*/ 1943423 w 2761078"/>
                <a:gd name="connsiteY4" fmla="*/ 1899153 h 2437311"/>
                <a:gd name="connsiteX5" fmla="*/ 1923623 w 2761078"/>
                <a:gd name="connsiteY5" fmla="*/ 1905300 h 2437311"/>
                <a:gd name="connsiteX6" fmla="*/ 1875821 w 2761078"/>
                <a:gd name="connsiteY6" fmla="*/ 1910118 h 2437311"/>
                <a:gd name="connsiteX7" fmla="*/ 1143341 w 2761078"/>
                <a:gd name="connsiteY7" fmla="*/ 1910117 h 2437311"/>
                <a:gd name="connsiteX8" fmla="*/ 907459 w 2761078"/>
                <a:gd name="connsiteY8" fmla="*/ 2318676 h 2437311"/>
                <a:gd name="connsiteX9" fmla="*/ 672725 w 2761078"/>
                <a:gd name="connsiteY9" fmla="*/ 2435515 h 2437311"/>
                <a:gd name="connsiteX10" fmla="*/ 583449 w 2761078"/>
                <a:gd name="connsiteY10" fmla="*/ 2405495 h 2437311"/>
                <a:gd name="connsiteX11" fmla="*/ 512812 w 2761078"/>
                <a:gd name="connsiteY11" fmla="*/ 2343190 h 2437311"/>
                <a:gd name="connsiteX12" fmla="*/ 496631 w 2761078"/>
                <a:gd name="connsiteY12" fmla="*/ 2081484 h 2437311"/>
                <a:gd name="connsiteX13" fmla="*/ 797326 w 2761078"/>
                <a:gd name="connsiteY13" fmla="*/ 1560666 h 2437311"/>
                <a:gd name="connsiteX14" fmla="*/ 898715 w 2761078"/>
                <a:gd name="connsiteY14" fmla="*/ 1466072 h 2437311"/>
                <a:gd name="connsiteX15" fmla="*/ 923461 w 2761078"/>
                <a:gd name="connsiteY15" fmla="*/ 1456832 h 2437311"/>
                <a:gd name="connsiteX16" fmla="*/ 927990 w 2761078"/>
                <a:gd name="connsiteY16" fmla="*/ 1454374 h 2437311"/>
                <a:gd name="connsiteX17" fmla="*/ 940173 w 2761078"/>
                <a:gd name="connsiteY17" fmla="*/ 1450592 h 2437311"/>
                <a:gd name="connsiteX18" fmla="*/ 941351 w 2761078"/>
                <a:gd name="connsiteY18" fmla="*/ 1450152 h 2437311"/>
                <a:gd name="connsiteX19" fmla="*/ 941658 w 2761078"/>
                <a:gd name="connsiteY19" fmla="*/ 1450131 h 2437311"/>
                <a:gd name="connsiteX20" fmla="*/ 972513 w 2761078"/>
                <a:gd name="connsiteY20" fmla="*/ 1440553 h 2437311"/>
                <a:gd name="connsiteX21" fmla="*/ 1020316 w 2761078"/>
                <a:gd name="connsiteY21" fmla="*/ 1435734 h 2437311"/>
                <a:gd name="connsiteX22" fmla="*/ 1127810 w 2761078"/>
                <a:gd name="connsiteY22" fmla="*/ 1435734 h 2437311"/>
                <a:gd name="connsiteX23" fmla="*/ 1112322 w 2761078"/>
                <a:gd name="connsiteY23" fmla="*/ 1401789 h 2437311"/>
                <a:gd name="connsiteX24" fmla="*/ 678527 w 2761078"/>
                <a:gd name="connsiteY24" fmla="*/ 1401788 h 2437311"/>
                <a:gd name="connsiteX25" fmla="*/ 442644 w 2761078"/>
                <a:gd name="connsiteY25" fmla="*/ 1810347 h 2437311"/>
                <a:gd name="connsiteX26" fmla="*/ 162442 w 2761078"/>
                <a:gd name="connsiteY26" fmla="*/ 1916893 h 2437311"/>
                <a:gd name="connsiteX27" fmla="*/ 118634 w 2761078"/>
                <a:gd name="connsiteY27" fmla="*/ 1897166 h 2437311"/>
                <a:gd name="connsiteX28" fmla="*/ 118635 w 2761078"/>
                <a:gd name="connsiteY28" fmla="*/ 1897166 h 2437311"/>
                <a:gd name="connsiteX29" fmla="*/ 118634 w 2761078"/>
                <a:gd name="connsiteY29" fmla="*/ 1897165 h 2437311"/>
                <a:gd name="connsiteX30" fmla="*/ 118634 w 2761078"/>
                <a:gd name="connsiteY30" fmla="*/ 1897166 h 2437311"/>
                <a:gd name="connsiteX31" fmla="*/ 79646 w 2761078"/>
                <a:gd name="connsiteY31" fmla="*/ 1869091 h 2437311"/>
                <a:gd name="connsiteX32" fmla="*/ 31817 w 2761078"/>
                <a:gd name="connsiteY32" fmla="*/ 1573156 h 2437311"/>
                <a:gd name="connsiteX33" fmla="*/ 332511 w 2761078"/>
                <a:gd name="connsiteY33" fmla="*/ 1052337 h 2437311"/>
                <a:gd name="connsiteX34" fmla="*/ 433901 w 2761078"/>
                <a:gd name="connsiteY34" fmla="*/ 957742 h 2437311"/>
                <a:gd name="connsiteX35" fmla="*/ 458646 w 2761078"/>
                <a:gd name="connsiteY35" fmla="*/ 948503 h 2437311"/>
                <a:gd name="connsiteX36" fmla="*/ 463175 w 2761078"/>
                <a:gd name="connsiteY36" fmla="*/ 946045 h 2437311"/>
                <a:gd name="connsiteX37" fmla="*/ 475359 w 2761078"/>
                <a:gd name="connsiteY37" fmla="*/ 942263 h 2437311"/>
                <a:gd name="connsiteX38" fmla="*/ 476535 w 2761078"/>
                <a:gd name="connsiteY38" fmla="*/ 941824 h 2437311"/>
                <a:gd name="connsiteX39" fmla="*/ 476843 w 2761078"/>
                <a:gd name="connsiteY39" fmla="*/ 941802 h 2437311"/>
                <a:gd name="connsiteX40" fmla="*/ 507698 w 2761078"/>
                <a:gd name="connsiteY40" fmla="*/ 932224 h 2437311"/>
                <a:gd name="connsiteX41" fmla="*/ 555501 w 2761078"/>
                <a:gd name="connsiteY41" fmla="*/ 927405 h 2437311"/>
                <a:gd name="connsiteX42" fmla="*/ 1060397 w 2761078"/>
                <a:gd name="connsiteY42" fmla="*/ 927405 h 2437311"/>
                <a:gd name="connsiteX43" fmla="*/ 1071657 w 2761078"/>
                <a:gd name="connsiteY43" fmla="*/ 867659 h 2437311"/>
                <a:gd name="connsiteX44" fmla="*/ 1140388 w 2761078"/>
                <a:gd name="connsiteY44" fmla="*/ 611150 h 2437311"/>
                <a:gd name="connsiteX45" fmla="*/ 2149928 w 2761078"/>
                <a:gd name="connsiteY45" fmla="*/ 28291 h 2437311"/>
                <a:gd name="connsiteX46" fmla="*/ 2306056 w 2761078"/>
                <a:gd name="connsiteY46" fmla="*/ 87463 h 24373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Lst>
              <a:rect l="l" t="t" r="r" b="b"/>
              <a:pathLst>
                <a:path w="2761078" h="2437311">
                  <a:moveTo>
                    <a:pt x="2306056" y="87463"/>
                  </a:moveTo>
                  <a:cubicBezTo>
                    <a:pt x="2648978" y="258921"/>
                    <a:pt x="2835884" y="653068"/>
                    <a:pt x="2732787" y="1037831"/>
                  </a:cubicBezTo>
                  <a:lnTo>
                    <a:pt x="2664055" y="1294341"/>
                  </a:lnTo>
                  <a:cubicBezTo>
                    <a:pt x="2575686" y="1624138"/>
                    <a:pt x="2299352" y="1853373"/>
                    <a:pt x="1981197" y="1897672"/>
                  </a:cubicBezTo>
                  <a:lnTo>
                    <a:pt x="1943423" y="1899153"/>
                  </a:lnTo>
                  <a:lnTo>
                    <a:pt x="1923623" y="1905300"/>
                  </a:lnTo>
                  <a:cubicBezTo>
                    <a:pt x="1908182" y="1908459"/>
                    <a:pt x="1892195" y="1910118"/>
                    <a:pt x="1875821" y="1910118"/>
                  </a:cubicBezTo>
                  <a:lnTo>
                    <a:pt x="1143341" y="1910117"/>
                  </a:lnTo>
                  <a:lnTo>
                    <a:pt x="907459" y="2318676"/>
                  </a:lnTo>
                  <a:cubicBezTo>
                    <a:pt x="858334" y="2403761"/>
                    <a:pt x="764455" y="2446897"/>
                    <a:pt x="672725" y="2435515"/>
                  </a:cubicBezTo>
                  <a:lnTo>
                    <a:pt x="583449" y="2405495"/>
                  </a:lnTo>
                  <a:lnTo>
                    <a:pt x="512812" y="2343190"/>
                  </a:lnTo>
                  <a:cubicBezTo>
                    <a:pt x="457090" y="2269441"/>
                    <a:pt x="447506" y="2166570"/>
                    <a:pt x="496631" y="2081484"/>
                  </a:cubicBezTo>
                  <a:lnTo>
                    <a:pt x="797326" y="1560666"/>
                  </a:lnTo>
                  <a:cubicBezTo>
                    <a:pt x="821887" y="1518124"/>
                    <a:pt x="857638" y="1486069"/>
                    <a:pt x="898715" y="1466072"/>
                  </a:cubicBezTo>
                  <a:lnTo>
                    <a:pt x="923461" y="1456832"/>
                  </a:lnTo>
                  <a:lnTo>
                    <a:pt x="927990" y="1454374"/>
                  </a:lnTo>
                  <a:lnTo>
                    <a:pt x="940173" y="1450592"/>
                  </a:lnTo>
                  <a:lnTo>
                    <a:pt x="941351" y="1450152"/>
                  </a:lnTo>
                  <a:lnTo>
                    <a:pt x="941658" y="1450131"/>
                  </a:lnTo>
                  <a:lnTo>
                    <a:pt x="972513" y="1440553"/>
                  </a:lnTo>
                  <a:cubicBezTo>
                    <a:pt x="987954" y="1437393"/>
                    <a:pt x="1003941" y="1435734"/>
                    <a:pt x="1020316" y="1435734"/>
                  </a:cubicBezTo>
                  <a:lnTo>
                    <a:pt x="1127810" y="1435734"/>
                  </a:lnTo>
                  <a:lnTo>
                    <a:pt x="1112322" y="1401789"/>
                  </a:lnTo>
                  <a:lnTo>
                    <a:pt x="678527" y="1401788"/>
                  </a:lnTo>
                  <a:lnTo>
                    <a:pt x="442644" y="1810347"/>
                  </a:lnTo>
                  <a:cubicBezTo>
                    <a:pt x="385333" y="1909614"/>
                    <a:pt x="267104" y="1951782"/>
                    <a:pt x="162442" y="1916893"/>
                  </a:cubicBezTo>
                  <a:lnTo>
                    <a:pt x="118634" y="1897166"/>
                  </a:lnTo>
                  <a:lnTo>
                    <a:pt x="118635" y="1897166"/>
                  </a:lnTo>
                  <a:lnTo>
                    <a:pt x="118634" y="1897165"/>
                  </a:lnTo>
                  <a:lnTo>
                    <a:pt x="118634" y="1897166"/>
                  </a:lnTo>
                  <a:lnTo>
                    <a:pt x="79646" y="1869091"/>
                  </a:lnTo>
                  <a:cubicBezTo>
                    <a:pt x="-2899" y="1795895"/>
                    <a:pt x="-25495" y="1672422"/>
                    <a:pt x="31817" y="1573156"/>
                  </a:cubicBezTo>
                  <a:lnTo>
                    <a:pt x="332511" y="1052337"/>
                  </a:lnTo>
                  <a:cubicBezTo>
                    <a:pt x="357073" y="1009795"/>
                    <a:pt x="392824" y="977739"/>
                    <a:pt x="433901" y="957742"/>
                  </a:cubicBezTo>
                  <a:lnTo>
                    <a:pt x="458646" y="948503"/>
                  </a:lnTo>
                  <a:lnTo>
                    <a:pt x="463175" y="946045"/>
                  </a:lnTo>
                  <a:lnTo>
                    <a:pt x="475359" y="942263"/>
                  </a:lnTo>
                  <a:lnTo>
                    <a:pt x="476535" y="941824"/>
                  </a:lnTo>
                  <a:lnTo>
                    <a:pt x="476843" y="941802"/>
                  </a:lnTo>
                  <a:lnTo>
                    <a:pt x="507698" y="932224"/>
                  </a:lnTo>
                  <a:cubicBezTo>
                    <a:pt x="523139" y="929064"/>
                    <a:pt x="539126" y="927405"/>
                    <a:pt x="555501" y="927405"/>
                  </a:cubicBezTo>
                  <a:lnTo>
                    <a:pt x="1060397" y="927405"/>
                  </a:lnTo>
                  <a:lnTo>
                    <a:pt x="1071657" y="867659"/>
                  </a:lnTo>
                  <a:lnTo>
                    <a:pt x="1140388" y="611150"/>
                  </a:lnTo>
                  <a:cubicBezTo>
                    <a:pt x="1258213" y="171420"/>
                    <a:pt x="1710199" y="-89534"/>
                    <a:pt x="2149928" y="28291"/>
                  </a:cubicBezTo>
                  <a:cubicBezTo>
                    <a:pt x="2204894" y="43019"/>
                    <a:pt x="2257067" y="62968"/>
                    <a:pt x="2306056" y="87463"/>
                  </a:cubicBezTo>
                  <a:close/>
                </a:path>
              </a:pathLst>
            </a:custGeom>
            <a:solidFill>
              <a:srgbClr val="ED7D31">
                <a:lumMod val="75000"/>
              </a:srgbClr>
            </a:solidFill>
            <a:ln w="38100" cap="flat" cmpd="sng" algn="ctr">
              <a:solidFill>
                <a:sysClr val="windowText" lastClr="000000"/>
              </a:solidFill>
              <a:prstDash val="solid"/>
              <a:miter lim="800000"/>
            </a:ln>
            <a:effectLst/>
          </p:spPr>
          <p:txBody>
            <a:bodyPr wrap="square" rtlCol="0" anchor="ctr">
              <a:noAutofit/>
            </a:bodyP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05" name="楕円 304">
              <a:extLst>
                <a:ext uri="{FF2B5EF4-FFF2-40B4-BE49-F238E27FC236}">
                  <a16:creationId xmlns:a16="http://schemas.microsoft.com/office/drawing/2014/main" id="{E5A43A56-85DC-4E03-8C46-FEAA28D88545}"/>
                </a:ext>
              </a:extLst>
            </p:cNvPr>
            <p:cNvSpPr/>
            <p:nvPr/>
          </p:nvSpPr>
          <p:spPr>
            <a:xfrm>
              <a:off x="-1403831" y="1638027"/>
              <a:ext cx="663637" cy="663637"/>
            </a:xfrm>
            <a:prstGeom prst="ellipse">
              <a:avLst/>
            </a:prstGeom>
            <a:solidFill>
              <a:srgbClr val="ED7D31">
                <a:lumMod val="75000"/>
              </a:srgbClr>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06" name="楕円 305">
              <a:extLst>
                <a:ext uri="{FF2B5EF4-FFF2-40B4-BE49-F238E27FC236}">
                  <a16:creationId xmlns:a16="http://schemas.microsoft.com/office/drawing/2014/main" id="{7B997FE8-04A4-4130-9EA4-36BD82618D78}"/>
                </a:ext>
              </a:extLst>
            </p:cNvPr>
            <p:cNvSpPr/>
            <p:nvPr/>
          </p:nvSpPr>
          <p:spPr>
            <a:xfrm>
              <a:off x="-1241589" y="1638027"/>
              <a:ext cx="1866891" cy="1866891"/>
            </a:xfrm>
            <a:prstGeom prst="ellipse">
              <a:avLst/>
            </a:prstGeom>
            <a:solidFill>
              <a:srgbClr val="ED7D31">
                <a:lumMod val="75000"/>
              </a:srgbClr>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07" name="フリーフォーム: 図形 306">
              <a:extLst>
                <a:ext uri="{FF2B5EF4-FFF2-40B4-BE49-F238E27FC236}">
                  <a16:creationId xmlns:a16="http://schemas.microsoft.com/office/drawing/2014/main" id="{6130A982-B127-47EF-8C6B-159A563AB287}"/>
                </a:ext>
              </a:extLst>
            </p:cNvPr>
            <p:cNvSpPr/>
            <p:nvPr/>
          </p:nvSpPr>
          <p:spPr>
            <a:xfrm>
              <a:off x="64687" y="1638027"/>
              <a:ext cx="642106" cy="652488"/>
            </a:xfrm>
            <a:custGeom>
              <a:avLst/>
              <a:gdLst>
                <a:gd name="connsiteX0" fmla="*/ 310287 w 642106"/>
                <a:gd name="connsiteY0" fmla="*/ 0 h 652488"/>
                <a:gd name="connsiteX1" fmla="*/ 642106 w 642106"/>
                <a:gd name="connsiteY1" fmla="*/ 331819 h 652488"/>
                <a:gd name="connsiteX2" fmla="*/ 439446 w 642106"/>
                <a:gd name="connsiteY2" fmla="*/ 637562 h 652488"/>
                <a:gd name="connsiteX3" fmla="*/ 391362 w 642106"/>
                <a:gd name="connsiteY3" fmla="*/ 652488 h 652488"/>
                <a:gd name="connsiteX4" fmla="*/ 387587 w 642106"/>
                <a:gd name="connsiteY4" fmla="*/ 642174 h 652488"/>
                <a:gd name="connsiteX5" fmla="*/ 68189 w 642106"/>
                <a:gd name="connsiteY5" fmla="*/ 254309 h 652488"/>
                <a:gd name="connsiteX6" fmla="*/ 0 w 642106"/>
                <a:gd name="connsiteY6" fmla="*/ 217297 h 652488"/>
                <a:gd name="connsiteX7" fmla="*/ 4544 w 642106"/>
                <a:gd name="connsiteY7" fmla="*/ 202660 h 652488"/>
                <a:gd name="connsiteX8" fmla="*/ 310287 w 642106"/>
                <a:gd name="connsiteY8" fmla="*/ 0 h 65248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642106" h="652488">
                  <a:moveTo>
                    <a:pt x="310287" y="0"/>
                  </a:moveTo>
                  <a:cubicBezTo>
                    <a:pt x="493546" y="0"/>
                    <a:pt x="642106" y="148560"/>
                    <a:pt x="642106" y="331819"/>
                  </a:cubicBezTo>
                  <a:cubicBezTo>
                    <a:pt x="642106" y="469263"/>
                    <a:pt x="558541" y="587189"/>
                    <a:pt x="439446" y="637562"/>
                  </a:cubicBezTo>
                  <a:lnTo>
                    <a:pt x="391362" y="652488"/>
                  </a:lnTo>
                  <a:lnTo>
                    <a:pt x="387587" y="642174"/>
                  </a:lnTo>
                  <a:cubicBezTo>
                    <a:pt x="320672" y="483970"/>
                    <a:pt x="208889" y="349364"/>
                    <a:pt x="68189" y="254309"/>
                  </a:cubicBezTo>
                  <a:lnTo>
                    <a:pt x="0" y="217297"/>
                  </a:lnTo>
                  <a:lnTo>
                    <a:pt x="4544" y="202660"/>
                  </a:lnTo>
                  <a:cubicBezTo>
                    <a:pt x="54917" y="83565"/>
                    <a:pt x="172843" y="0"/>
                    <a:pt x="310287" y="0"/>
                  </a:cubicBezTo>
                  <a:close/>
                </a:path>
              </a:pathLst>
            </a:custGeom>
            <a:solidFill>
              <a:srgbClr val="ED7D31">
                <a:lumMod val="75000"/>
              </a:srgbClr>
            </a:solidFill>
            <a:ln w="38100" cap="flat" cmpd="sng" algn="ctr">
              <a:solidFill>
                <a:sysClr val="windowText" lastClr="000000"/>
              </a:solidFill>
              <a:prstDash val="solid"/>
              <a:miter lim="800000"/>
            </a:ln>
            <a:effectLst/>
          </p:spPr>
          <p:txBody>
            <a:bodyPr wrap="square" rtlCol="0" anchor="ctr">
              <a:noAutofit/>
            </a:bodyP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08" name="楕円 307">
              <a:extLst>
                <a:ext uri="{FF2B5EF4-FFF2-40B4-BE49-F238E27FC236}">
                  <a16:creationId xmlns:a16="http://schemas.microsoft.com/office/drawing/2014/main" id="{A9747A17-D873-4C0C-923F-E8420890E9DE}"/>
                </a:ext>
              </a:extLst>
            </p:cNvPr>
            <p:cNvSpPr/>
            <p:nvPr/>
          </p:nvSpPr>
          <p:spPr>
            <a:xfrm>
              <a:off x="-1017003" y="2796432"/>
              <a:ext cx="910324" cy="757923"/>
            </a:xfrm>
            <a:prstGeom prst="ellipse">
              <a:avLst/>
            </a:prstGeom>
            <a:solidFill>
              <a:srgbClr val="FFC000">
                <a:lumMod val="60000"/>
                <a:lumOff val="40000"/>
              </a:srgbClr>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09" name="四角形: 角を丸くする 308">
              <a:extLst>
                <a:ext uri="{FF2B5EF4-FFF2-40B4-BE49-F238E27FC236}">
                  <a16:creationId xmlns:a16="http://schemas.microsoft.com/office/drawing/2014/main" id="{06B9524D-2099-4F37-8EDE-F7F34442A152}"/>
                </a:ext>
              </a:extLst>
            </p:cNvPr>
            <p:cNvSpPr/>
            <p:nvPr/>
          </p:nvSpPr>
          <p:spPr>
            <a:xfrm rot="20755268">
              <a:off x="-957091" y="3271542"/>
              <a:ext cx="607140" cy="901247"/>
            </a:xfrm>
            <a:prstGeom prst="roundRect">
              <a:avLst>
                <a:gd name="adj" fmla="val 6697"/>
              </a:avLst>
            </a:prstGeom>
            <a:solidFill>
              <a:sysClr val="windowText" lastClr="000000">
                <a:lumMod val="65000"/>
                <a:lumOff val="35000"/>
              </a:sysClr>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10" name="フリーフォーム: 図形 309">
              <a:extLst>
                <a:ext uri="{FF2B5EF4-FFF2-40B4-BE49-F238E27FC236}">
                  <a16:creationId xmlns:a16="http://schemas.microsoft.com/office/drawing/2014/main" id="{CEAB3385-525A-415D-AA2B-D0EA7FFA9BC2}"/>
                </a:ext>
              </a:extLst>
            </p:cNvPr>
            <p:cNvSpPr/>
            <p:nvPr/>
          </p:nvSpPr>
          <p:spPr>
            <a:xfrm rot="1985548">
              <a:off x="-301631" y="3044018"/>
              <a:ext cx="1064465" cy="1502681"/>
            </a:xfrm>
            <a:custGeom>
              <a:avLst/>
              <a:gdLst>
                <a:gd name="connsiteX0" fmla="*/ 865656 w 1064465"/>
                <a:gd name="connsiteY0" fmla="*/ 0 h 1502681"/>
                <a:gd name="connsiteX1" fmla="*/ 973332 w 1064465"/>
                <a:gd name="connsiteY1" fmla="*/ 972964 h 1502681"/>
                <a:gd name="connsiteX2" fmla="*/ 277230 w 1064465"/>
                <a:gd name="connsiteY2" fmla="*/ 1486966 h 1502681"/>
                <a:gd name="connsiteX3" fmla="*/ 192970 w 1064465"/>
                <a:gd name="connsiteY3" fmla="*/ 1493541 h 1502681"/>
                <a:gd name="connsiteX4" fmla="*/ 154082 w 1064465"/>
                <a:gd name="connsiteY4" fmla="*/ 1502681 h 1502681"/>
                <a:gd name="connsiteX5" fmla="*/ 0 w 1064465"/>
                <a:gd name="connsiteY5" fmla="*/ 1323305 h 1502681"/>
                <a:gd name="connsiteX6" fmla="*/ 94106 w 1064465"/>
                <a:gd name="connsiteY6" fmla="*/ 1158025 h 1502681"/>
                <a:gd name="connsiteX7" fmla="*/ 144108 w 1064465"/>
                <a:gd name="connsiteY7" fmla="*/ 1146273 h 1502681"/>
                <a:gd name="connsiteX8" fmla="*/ 144104 w 1064465"/>
                <a:gd name="connsiteY8" fmla="*/ 1145752 h 1502681"/>
                <a:gd name="connsiteX9" fmla="*/ 147432 w 1064465"/>
                <a:gd name="connsiteY9" fmla="*/ 1145492 h 1502681"/>
                <a:gd name="connsiteX10" fmla="*/ 154082 w 1064465"/>
                <a:gd name="connsiteY10" fmla="*/ 1143929 h 1502681"/>
                <a:gd name="connsiteX11" fmla="*/ 157417 w 1064465"/>
                <a:gd name="connsiteY11" fmla="*/ 1144713 h 1502681"/>
                <a:gd name="connsiteX12" fmla="*/ 225072 w 1064465"/>
                <a:gd name="connsiteY12" fmla="*/ 1139434 h 1502681"/>
                <a:gd name="connsiteX13" fmla="*/ 656558 w 1064465"/>
                <a:gd name="connsiteY13" fmla="*/ 820825 h 1502681"/>
                <a:gd name="connsiteX14" fmla="*/ 589813 w 1064465"/>
                <a:gd name="connsiteY14" fmla="*/ 217724 h 1502681"/>
                <a:gd name="connsiteX0" fmla="*/ 865656 w 1064465"/>
                <a:gd name="connsiteY0" fmla="*/ 197405 h 1700086"/>
                <a:gd name="connsiteX1" fmla="*/ 973332 w 1064465"/>
                <a:gd name="connsiteY1" fmla="*/ 1170369 h 1700086"/>
                <a:gd name="connsiteX2" fmla="*/ 277230 w 1064465"/>
                <a:gd name="connsiteY2" fmla="*/ 1684371 h 1700086"/>
                <a:gd name="connsiteX3" fmla="*/ 192970 w 1064465"/>
                <a:gd name="connsiteY3" fmla="*/ 1690946 h 1700086"/>
                <a:gd name="connsiteX4" fmla="*/ 154082 w 1064465"/>
                <a:gd name="connsiteY4" fmla="*/ 1700086 h 1700086"/>
                <a:gd name="connsiteX5" fmla="*/ 0 w 1064465"/>
                <a:gd name="connsiteY5" fmla="*/ 1520710 h 1700086"/>
                <a:gd name="connsiteX6" fmla="*/ 94106 w 1064465"/>
                <a:gd name="connsiteY6" fmla="*/ 1355430 h 1700086"/>
                <a:gd name="connsiteX7" fmla="*/ 144108 w 1064465"/>
                <a:gd name="connsiteY7" fmla="*/ 1343678 h 1700086"/>
                <a:gd name="connsiteX8" fmla="*/ 144104 w 1064465"/>
                <a:gd name="connsiteY8" fmla="*/ 1343157 h 1700086"/>
                <a:gd name="connsiteX9" fmla="*/ 147432 w 1064465"/>
                <a:gd name="connsiteY9" fmla="*/ 1342897 h 1700086"/>
                <a:gd name="connsiteX10" fmla="*/ 154082 w 1064465"/>
                <a:gd name="connsiteY10" fmla="*/ 1341334 h 1700086"/>
                <a:gd name="connsiteX11" fmla="*/ 157417 w 1064465"/>
                <a:gd name="connsiteY11" fmla="*/ 1342118 h 1700086"/>
                <a:gd name="connsiteX12" fmla="*/ 225072 w 1064465"/>
                <a:gd name="connsiteY12" fmla="*/ 1336839 h 1700086"/>
                <a:gd name="connsiteX13" fmla="*/ 656558 w 1064465"/>
                <a:gd name="connsiteY13" fmla="*/ 1018230 h 1700086"/>
                <a:gd name="connsiteX14" fmla="*/ 589813 w 1064465"/>
                <a:gd name="connsiteY14" fmla="*/ 415129 h 1700086"/>
                <a:gd name="connsiteX15" fmla="*/ 573528 w 1064465"/>
                <a:gd name="connsiteY15" fmla="*/ 3315 h 1700086"/>
                <a:gd name="connsiteX16" fmla="*/ 865656 w 1064465"/>
                <a:gd name="connsiteY16" fmla="*/ 197405 h 1700086"/>
                <a:gd name="connsiteX0" fmla="*/ 573528 w 1064465"/>
                <a:gd name="connsiteY0" fmla="*/ 3315 h 1700086"/>
                <a:gd name="connsiteX1" fmla="*/ 865656 w 1064465"/>
                <a:gd name="connsiteY1" fmla="*/ 197405 h 1700086"/>
                <a:gd name="connsiteX2" fmla="*/ 973332 w 1064465"/>
                <a:gd name="connsiteY2" fmla="*/ 1170369 h 1700086"/>
                <a:gd name="connsiteX3" fmla="*/ 277230 w 1064465"/>
                <a:gd name="connsiteY3" fmla="*/ 1684371 h 1700086"/>
                <a:gd name="connsiteX4" fmla="*/ 192970 w 1064465"/>
                <a:gd name="connsiteY4" fmla="*/ 1690946 h 1700086"/>
                <a:gd name="connsiteX5" fmla="*/ 154082 w 1064465"/>
                <a:gd name="connsiteY5" fmla="*/ 1700086 h 1700086"/>
                <a:gd name="connsiteX6" fmla="*/ 0 w 1064465"/>
                <a:gd name="connsiteY6" fmla="*/ 1520710 h 1700086"/>
                <a:gd name="connsiteX7" fmla="*/ 94106 w 1064465"/>
                <a:gd name="connsiteY7" fmla="*/ 1355430 h 1700086"/>
                <a:gd name="connsiteX8" fmla="*/ 144108 w 1064465"/>
                <a:gd name="connsiteY8" fmla="*/ 1343678 h 1700086"/>
                <a:gd name="connsiteX9" fmla="*/ 144104 w 1064465"/>
                <a:gd name="connsiteY9" fmla="*/ 1343157 h 1700086"/>
                <a:gd name="connsiteX10" fmla="*/ 147432 w 1064465"/>
                <a:gd name="connsiteY10" fmla="*/ 1342897 h 1700086"/>
                <a:gd name="connsiteX11" fmla="*/ 154082 w 1064465"/>
                <a:gd name="connsiteY11" fmla="*/ 1341334 h 1700086"/>
                <a:gd name="connsiteX12" fmla="*/ 157417 w 1064465"/>
                <a:gd name="connsiteY12" fmla="*/ 1342118 h 1700086"/>
                <a:gd name="connsiteX13" fmla="*/ 225072 w 1064465"/>
                <a:gd name="connsiteY13" fmla="*/ 1336839 h 1700086"/>
                <a:gd name="connsiteX14" fmla="*/ 656558 w 1064465"/>
                <a:gd name="connsiteY14" fmla="*/ 1018230 h 1700086"/>
                <a:gd name="connsiteX15" fmla="*/ 589813 w 1064465"/>
                <a:gd name="connsiteY15" fmla="*/ 415129 h 1700086"/>
                <a:gd name="connsiteX16" fmla="*/ 664968 w 1064465"/>
                <a:gd name="connsiteY16" fmla="*/ 94755 h 1700086"/>
                <a:gd name="connsiteX0" fmla="*/ 573528 w 1064465"/>
                <a:gd name="connsiteY0" fmla="*/ 3315 h 1700086"/>
                <a:gd name="connsiteX1" fmla="*/ 865656 w 1064465"/>
                <a:gd name="connsiteY1" fmla="*/ 197405 h 1700086"/>
                <a:gd name="connsiteX2" fmla="*/ 973332 w 1064465"/>
                <a:gd name="connsiteY2" fmla="*/ 1170369 h 1700086"/>
                <a:gd name="connsiteX3" fmla="*/ 277230 w 1064465"/>
                <a:gd name="connsiteY3" fmla="*/ 1684371 h 1700086"/>
                <a:gd name="connsiteX4" fmla="*/ 192970 w 1064465"/>
                <a:gd name="connsiteY4" fmla="*/ 1690946 h 1700086"/>
                <a:gd name="connsiteX5" fmla="*/ 154082 w 1064465"/>
                <a:gd name="connsiteY5" fmla="*/ 1700086 h 1700086"/>
                <a:gd name="connsiteX6" fmla="*/ 0 w 1064465"/>
                <a:gd name="connsiteY6" fmla="*/ 1520710 h 1700086"/>
                <a:gd name="connsiteX7" fmla="*/ 94106 w 1064465"/>
                <a:gd name="connsiteY7" fmla="*/ 1355430 h 1700086"/>
                <a:gd name="connsiteX8" fmla="*/ 144108 w 1064465"/>
                <a:gd name="connsiteY8" fmla="*/ 1343678 h 1700086"/>
                <a:gd name="connsiteX9" fmla="*/ 144104 w 1064465"/>
                <a:gd name="connsiteY9" fmla="*/ 1343157 h 1700086"/>
                <a:gd name="connsiteX10" fmla="*/ 147432 w 1064465"/>
                <a:gd name="connsiteY10" fmla="*/ 1342897 h 1700086"/>
                <a:gd name="connsiteX11" fmla="*/ 154082 w 1064465"/>
                <a:gd name="connsiteY11" fmla="*/ 1341334 h 1700086"/>
                <a:gd name="connsiteX12" fmla="*/ 157417 w 1064465"/>
                <a:gd name="connsiteY12" fmla="*/ 1342118 h 1700086"/>
                <a:gd name="connsiteX13" fmla="*/ 225072 w 1064465"/>
                <a:gd name="connsiteY13" fmla="*/ 1336839 h 1700086"/>
                <a:gd name="connsiteX14" fmla="*/ 656558 w 1064465"/>
                <a:gd name="connsiteY14" fmla="*/ 1018230 h 1700086"/>
                <a:gd name="connsiteX15" fmla="*/ 589813 w 1064465"/>
                <a:gd name="connsiteY15" fmla="*/ 415129 h 1700086"/>
                <a:gd name="connsiteX0" fmla="*/ 865656 w 1064465"/>
                <a:gd name="connsiteY0" fmla="*/ 0 h 1502681"/>
                <a:gd name="connsiteX1" fmla="*/ 973332 w 1064465"/>
                <a:gd name="connsiteY1" fmla="*/ 972964 h 1502681"/>
                <a:gd name="connsiteX2" fmla="*/ 277230 w 1064465"/>
                <a:gd name="connsiteY2" fmla="*/ 1486966 h 1502681"/>
                <a:gd name="connsiteX3" fmla="*/ 192970 w 1064465"/>
                <a:gd name="connsiteY3" fmla="*/ 1493541 h 1502681"/>
                <a:gd name="connsiteX4" fmla="*/ 154082 w 1064465"/>
                <a:gd name="connsiteY4" fmla="*/ 1502681 h 1502681"/>
                <a:gd name="connsiteX5" fmla="*/ 0 w 1064465"/>
                <a:gd name="connsiteY5" fmla="*/ 1323305 h 1502681"/>
                <a:gd name="connsiteX6" fmla="*/ 94106 w 1064465"/>
                <a:gd name="connsiteY6" fmla="*/ 1158025 h 1502681"/>
                <a:gd name="connsiteX7" fmla="*/ 144108 w 1064465"/>
                <a:gd name="connsiteY7" fmla="*/ 1146273 h 1502681"/>
                <a:gd name="connsiteX8" fmla="*/ 144104 w 1064465"/>
                <a:gd name="connsiteY8" fmla="*/ 1145752 h 1502681"/>
                <a:gd name="connsiteX9" fmla="*/ 147432 w 1064465"/>
                <a:gd name="connsiteY9" fmla="*/ 1145492 h 1502681"/>
                <a:gd name="connsiteX10" fmla="*/ 154082 w 1064465"/>
                <a:gd name="connsiteY10" fmla="*/ 1143929 h 1502681"/>
                <a:gd name="connsiteX11" fmla="*/ 157417 w 1064465"/>
                <a:gd name="connsiteY11" fmla="*/ 1144713 h 1502681"/>
                <a:gd name="connsiteX12" fmla="*/ 225072 w 1064465"/>
                <a:gd name="connsiteY12" fmla="*/ 1139434 h 1502681"/>
                <a:gd name="connsiteX13" fmla="*/ 656558 w 1064465"/>
                <a:gd name="connsiteY13" fmla="*/ 820825 h 1502681"/>
                <a:gd name="connsiteX14" fmla="*/ 589813 w 1064465"/>
                <a:gd name="connsiteY14" fmla="*/ 217724 h 15026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1064465" h="1502681">
                  <a:moveTo>
                    <a:pt x="865656" y="0"/>
                  </a:moveTo>
                  <a:cubicBezTo>
                    <a:pt x="1084408" y="277147"/>
                    <a:pt x="1126190" y="654692"/>
                    <a:pt x="973332" y="972964"/>
                  </a:cubicBezTo>
                  <a:cubicBezTo>
                    <a:pt x="839581" y="1251452"/>
                    <a:pt x="577250" y="1441996"/>
                    <a:pt x="277230" y="1486966"/>
                  </a:cubicBezTo>
                  <a:lnTo>
                    <a:pt x="192970" y="1493541"/>
                  </a:lnTo>
                  <a:lnTo>
                    <a:pt x="154082" y="1502681"/>
                  </a:lnTo>
                  <a:cubicBezTo>
                    <a:pt x="68985" y="1502681"/>
                    <a:pt x="0" y="1422372"/>
                    <a:pt x="0" y="1323305"/>
                  </a:cubicBezTo>
                  <a:cubicBezTo>
                    <a:pt x="0" y="1249005"/>
                    <a:pt x="38804" y="1185256"/>
                    <a:pt x="94106" y="1158025"/>
                  </a:cubicBezTo>
                  <a:lnTo>
                    <a:pt x="144108" y="1146273"/>
                  </a:lnTo>
                  <a:cubicBezTo>
                    <a:pt x="144107" y="1146099"/>
                    <a:pt x="144105" y="1145926"/>
                    <a:pt x="144104" y="1145752"/>
                  </a:cubicBezTo>
                  <a:lnTo>
                    <a:pt x="147432" y="1145492"/>
                  </a:lnTo>
                  <a:lnTo>
                    <a:pt x="154082" y="1143929"/>
                  </a:lnTo>
                  <a:lnTo>
                    <a:pt x="157417" y="1144713"/>
                  </a:lnTo>
                  <a:lnTo>
                    <a:pt x="225072" y="1139434"/>
                  </a:lnTo>
                  <a:cubicBezTo>
                    <a:pt x="411043" y="1111559"/>
                    <a:pt x="573651" y="993448"/>
                    <a:pt x="656558" y="820825"/>
                  </a:cubicBezTo>
                  <a:cubicBezTo>
                    <a:pt x="751309" y="623541"/>
                    <a:pt x="725409" y="389515"/>
                    <a:pt x="589813" y="217724"/>
                  </a:cubicBezTo>
                </a:path>
              </a:pathLst>
            </a:custGeom>
            <a:solidFill>
              <a:srgbClr val="ED7D31">
                <a:lumMod val="75000"/>
              </a:srgbClr>
            </a:solidFill>
            <a:ln w="38100" cap="flat" cmpd="sng" algn="ctr">
              <a:solidFill>
                <a:sysClr val="windowText" lastClr="000000"/>
              </a:solidFill>
              <a:prstDash val="solid"/>
              <a:miter lim="800000"/>
            </a:ln>
            <a:effectLst/>
          </p:spPr>
          <p:txBody>
            <a:bodyPr wrap="square" rtlCol="0" anchor="ctr">
              <a:noAutofit/>
            </a:bodyP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11" name="楕円 310">
              <a:extLst>
                <a:ext uri="{FF2B5EF4-FFF2-40B4-BE49-F238E27FC236}">
                  <a16:creationId xmlns:a16="http://schemas.microsoft.com/office/drawing/2014/main" id="{C6E35BB9-BF2B-4478-A28A-35136161705D}"/>
                </a:ext>
              </a:extLst>
            </p:cNvPr>
            <p:cNvSpPr/>
            <p:nvPr/>
          </p:nvSpPr>
          <p:spPr>
            <a:xfrm>
              <a:off x="-822430" y="2709806"/>
              <a:ext cx="294026" cy="294026"/>
            </a:xfrm>
            <a:prstGeom prst="ellipse">
              <a:avLst/>
            </a:prstGeom>
            <a:solidFill>
              <a:sysClr val="windowText" lastClr="000000"/>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12" name="弦 311">
              <a:extLst>
                <a:ext uri="{FF2B5EF4-FFF2-40B4-BE49-F238E27FC236}">
                  <a16:creationId xmlns:a16="http://schemas.microsoft.com/office/drawing/2014/main" id="{35B09AD9-C95D-48D6-B3C5-3579B7814B9D}"/>
                </a:ext>
              </a:extLst>
            </p:cNvPr>
            <p:cNvSpPr/>
            <p:nvPr/>
          </p:nvSpPr>
          <p:spPr>
            <a:xfrm>
              <a:off x="-1146567" y="2342247"/>
              <a:ext cx="368273" cy="368273"/>
            </a:xfrm>
            <a:prstGeom prst="chord">
              <a:avLst>
                <a:gd name="adj1" fmla="val 435548"/>
                <a:gd name="adj2" fmla="val 14469991"/>
              </a:avLst>
            </a:prstGeom>
            <a:solidFill>
              <a:sysClr val="windowText" lastClr="000000"/>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13" name="弦 312">
              <a:extLst>
                <a:ext uri="{FF2B5EF4-FFF2-40B4-BE49-F238E27FC236}">
                  <a16:creationId xmlns:a16="http://schemas.microsoft.com/office/drawing/2014/main" id="{B42A16F4-64E4-4087-9FC5-20F351D84D5F}"/>
                </a:ext>
              </a:extLst>
            </p:cNvPr>
            <p:cNvSpPr/>
            <p:nvPr/>
          </p:nvSpPr>
          <p:spPr>
            <a:xfrm flipH="1">
              <a:off x="-368273" y="2342247"/>
              <a:ext cx="368273" cy="368273"/>
            </a:xfrm>
            <a:prstGeom prst="chord">
              <a:avLst>
                <a:gd name="adj1" fmla="val 435548"/>
                <a:gd name="adj2" fmla="val 14469991"/>
              </a:avLst>
            </a:prstGeom>
            <a:solidFill>
              <a:sysClr val="windowText" lastClr="000000"/>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14" name="楕円 313">
              <a:extLst>
                <a:ext uri="{FF2B5EF4-FFF2-40B4-BE49-F238E27FC236}">
                  <a16:creationId xmlns:a16="http://schemas.microsoft.com/office/drawing/2014/main" id="{52208875-C6C8-423F-B0AF-7FD04B7D02F6}"/>
                </a:ext>
              </a:extLst>
            </p:cNvPr>
            <p:cNvSpPr/>
            <p:nvPr/>
          </p:nvSpPr>
          <p:spPr>
            <a:xfrm>
              <a:off x="-781946" y="3411974"/>
              <a:ext cx="109276" cy="109276"/>
            </a:xfrm>
            <a:prstGeom prst="ellipse">
              <a:avLst/>
            </a:prstGeom>
            <a:solidFill>
              <a:sysClr val="window" lastClr="FFFFFF">
                <a:lumMod val="85000"/>
              </a:sysClr>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15" name="楕円 314">
              <a:extLst>
                <a:ext uri="{FF2B5EF4-FFF2-40B4-BE49-F238E27FC236}">
                  <a16:creationId xmlns:a16="http://schemas.microsoft.com/office/drawing/2014/main" id="{6B0DC34C-B870-45CE-A8C2-C0F1AC6F1701}"/>
                </a:ext>
              </a:extLst>
            </p:cNvPr>
            <p:cNvSpPr/>
            <p:nvPr/>
          </p:nvSpPr>
          <p:spPr>
            <a:xfrm>
              <a:off x="-760230" y="3433690"/>
              <a:ext cx="65844" cy="65844"/>
            </a:xfrm>
            <a:prstGeom prst="ellipse">
              <a:avLst/>
            </a:prstGeom>
            <a:solidFill>
              <a:srgbClr val="00B0F0"/>
            </a:solidFill>
            <a:ln w="381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grpSp>
      <p:sp>
        <p:nvSpPr>
          <p:cNvPr id="316" name="フリーフォーム: 図形 315">
            <a:extLst>
              <a:ext uri="{FF2B5EF4-FFF2-40B4-BE49-F238E27FC236}">
                <a16:creationId xmlns:a16="http://schemas.microsoft.com/office/drawing/2014/main" id="{DBBB0CF3-19BC-D495-ACFA-1D628C62D1A1}"/>
              </a:ext>
            </a:extLst>
          </p:cNvPr>
          <p:cNvSpPr/>
          <p:nvPr/>
        </p:nvSpPr>
        <p:spPr>
          <a:xfrm>
            <a:off x="486186" y="6027603"/>
            <a:ext cx="1945005" cy="1723728"/>
          </a:xfrm>
          <a:custGeom>
            <a:avLst/>
            <a:gdLst>
              <a:gd name="connsiteX0" fmla="*/ 344791 w 1945005"/>
              <a:gd name="connsiteY0" fmla="*/ 0 h 1723728"/>
              <a:gd name="connsiteX1" fmla="*/ 1600214 w 1945005"/>
              <a:gd name="connsiteY1" fmla="*/ 0 h 1723728"/>
              <a:gd name="connsiteX2" fmla="*/ 1945005 w 1945005"/>
              <a:gd name="connsiteY2" fmla="*/ 344791 h 1723728"/>
              <a:gd name="connsiteX3" fmla="*/ 1945005 w 1945005"/>
              <a:gd name="connsiteY3" fmla="*/ 1171375 h 1723728"/>
              <a:gd name="connsiteX4" fmla="*/ 1600214 w 1945005"/>
              <a:gd name="connsiteY4" fmla="*/ 1516166 h 1723728"/>
              <a:gd name="connsiteX5" fmla="*/ 1200772 w 1945005"/>
              <a:gd name="connsiteY5" fmla="*/ 1516166 h 1723728"/>
              <a:gd name="connsiteX6" fmla="*/ 1203045 w 1945005"/>
              <a:gd name="connsiteY6" fmla="*/ 1521640 h 1723728"/>
              <a:gd name="connsiteX7" fmla="*/ 1439001 w 1945005"/>
              <a:gd name="connsiteY7" fmla="*/ 1708865 h 1723728"/>
              <a:gd name="connsiteX8" fmla="*/ 1004365 w 1945005"/>
              <a:gd name="connsiteY8" fmla="*/ 1544051 h 1723728"/>
              <a:gd name="connsiteX9" fmla="*/ 993377 w 1945005"/>
              <a:gd name="connsiteY9" fmla="*/ 1516166 h 1723728"/>
              <a:gd name="connsiteX10" fmla="*/ 344791 w 1945005"/>
              <a:gd name="connsiteY10" fmla="*/ 1516166 h 1723728"/>
              <a:gd name="connsiteX11" fmla="*/ 0 w 1945005"/>
              <a:gd name="connsiteY11" fmla="*/ 1171375 h 1723728"/>
              <a:gd name="connsiteX12" fmla="*/ 0 w 1945005"/>
              <a:gd name="connsiteY12" fmla="*/ 344791 h 1723728"/>
              <a:gd name="connsiteX13" fmla="*/ 344791 w 1945005"/>
              <a:gd name="connsiteY13" fmla="*/ 0 h 172372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945005" h="1723728">
                <a:moveTo>
                  <a:pt x="344791" y="0"/>
                </a:moveTo>
                <a:lnTo>
                  <a:pt x="1600214" y="0"/>
                </a:lnTo>
                <a:cubicBezTo>
                  <a:pt x="1790637" y="0"/>
                  <a:pt x="1945005" y="154368"/>
                  <a:pt x="1945005" y="344791"/>
                </a:cubicBezTo>
                <a:lnTo>
                  <a:pt x="1945005" y="1171375"/>
                </a:lnTo>
                <a:cubicBezTo>
                  <a:pt x="1945005" y="1361798"/>
                  <a:pt x="1790637" y="1516166"/>
                  <a:pt x="1600214" y="1516166"/>
                </a:cubicBezTo>
                <a:lnTo>
                  <a:pt x="1200772" y="1516166"/>
                </a:lnTo>
                <a:lnTo>
                  <a:pt x="1203045" y="1521640"/>
                </a:lnTo>
                <a:cubicBezTo>
                  <a:pt x="1252675" y="1607417"/>
                  <a:pt x="1335622" y="1674196"/>
                  <a:pt x="1439001" y="1708865"/>
                </a:cubicBezTo>
                <a:cubicBezTo>
                  <a:pt x="1259294" y="1757018"/>
                  <a:pt x="1079171" y="1684530"/>
                  <a:pt x="1004365" y="1544051"/>
                </a:cubicBezTo>
                <a:lnTo>
                  <a:pt x="993377" y="1516166"/>
                </a:lnTo>
                <a:lnTo>
                  <a:pt x="344791" y="1516166"/>
                </a:lnTo>
                <a:cubicBezTo>
                  <a:pt x="154368" y="1516166"/>
                  <a:pt x="0" y="1361798"/>
                  <a:pt x="0" y="1171375"/>
                </a:cubicBezTo>
                <a:lnTo>
                  <a:pt x="0" y="344791"/>
                </a:lnTo>
                <a:cubicBezTo>
                  <a:pt x="0" y="154368"/>
                  <a:pt x="154368" y="0"/>
                  <a:pt x="344791" y="0"/>
                </a:cubicBezTo>
                <a:close/>
              </a:path>
            </a:pathLst>
          </a:cu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sp>
        <p:nvSpPr>
          <p:cNvPr id="317" name="テキスト ボックス 316">
            <a:extLst>
              <a:ext uri="{FF2B5EF4-FFF2-40B4-BE49-F238E27FC236}">
                <a16:creationId xmlns:a16="http://schemas.microsoft.com/office/drawing/2014/main" id="{0E03FF7F-350C-990C-F541-672A55DDBD56}"/>
              </a:ext>
            </a:extLst>
          </p:cNvPr>
          <p:cNvSpPr txBox="1"/>
          <p:nvPr/>
        </p:nvSpPr>
        <p:spPr>
          <a:xfrm>
            <a:off x="453344" y="6291882"/>
            <a:ext cx="1967929" cy="1015663"/>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すぐに</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en-US" altLang="ja-JP" sz="2000" b="1" dirty="0">
                <a:latin typeface="メイリオ" panose="020B0604030504040204" pitchFamily="50" charset="-128"/>
                <a:ea typeface="メイリオ" panose="020B0604030504040204" pitchFamily="50" charset="-128"/>
              </a:rPr>
              <a:t>SNS</a:t>
            </a:r>
            <a:r>
              <a:rPr lang="ja-JP" altLang="en-US" sz="2000" b="1" dirty="0">
                <a:latin typeface="メイリオ" panose="020B0604030504040204" pitchFamily="50" charset="-128"/>
                <a:ea typeface="メイリオ" panose="020B0604030504040204" pitchFamily="50" charset="-128"/>
              </a:rPr>
              <a:t>に</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投稿しよう</a:t>
            </a:r>
            <a:endParaRPr lang="en-US" altLang="ja-JP" sz="2000" b="1" dirty="0">
              <a:latin typeface="メイリオ" panose="020B0604030504040204" pitchFamily="50" charset="-128"/>
              <a:ea typeface="メイリオ" panose="020B0604030504040204" pitchFamily="50" charset="-128"/>
            </a:endParaRPr>
          </a:p>
        </p:txBody>
      </p:sp>
      <p:sp>
        <p:nvSpPr>
          <p:cNvPr id="318" name="フリーフォーム: 図形 317">
            <a:extLst>
              <a:ext uri="{FF2B5EF4-FFF2-40B4-BE49-F238E27FC236}">
                <a16:creationId xmlns:a16="http://schemas.microsoft.com/office/drawing/2014/main" id="{A38589A9-1A2C-0395-3909-DDE649199633}"/>
              </a:ext>
            </a:extLst>
          </p:cNvPr>
          <p:cNvSpPr/>
          <p:nvPr/>
        </p:nvSpPr>
        <p:spPr>
          <a:xfrm rot="10800000">
            <a:off x="4330503" y="7015836"/>
            <a:ext cx="1945005" cy="1723728"/>
          </a:xfrm>
          <a:custGeom>
            <a:avLst/>
            <a:gdLst>
              <a:gd name="connsiteX0" fmla="*/ 344791 w 1945005"/>
              <a:gd name="connsiteY0" fmla="*/ 0 h 1723728"/>
              <a:gd name="connsiteX1" fmla="*/ 1600214 w 1945005"/>
              <a:gd name="connsiteY1" fmla="*/ 0 h 1723728"/>
              <a:gd name="connsiteX2" fmla="*/ 1945005 w 1945005"/>
              <a:gd name="connsiteY2" fmla="*/ 344791 h 1723728"/>
              <a:gd name="connsiteX3" fmla="*/ 1945005 w 1945005"/>
              <a:gd name="connsiteY3" fmla="*/ 1171375 h 1723728"/>
              <a:gd name="connsiteX4" fmla="*/ 1600214 w 1945005"/>
              <a:gd name="connsiteY4" fmla="*/ 1516166 h 1723728"/>
              <a:gd name="connsiteX5" fmla="*/ 1200772 w 1945005"/>
              <a:gd name="connsiteY5" fmla="*/ 1516166 h 1723728"/>
              <a:gd name="connsiteX6" fmla="*/ 1203045 w 1945005"/>
              <a:gd name="connsiteY6" fmla="*/ 1521640 h 1723728"/>
              <a:gd name="connsiteX7" fmla="*/ 1439001 w 1945005"/>
              <a:gd name="connsiteY7" fmla="*/ 1708865 h 1723728"/>
              <a:gd name="connsiteX8" fmla="*/ 1004365 w 1945005"/>
              <a:gd name="connsiteY8" fmla="*/ 1544051 h 1723728"/>
              <a:gd name="connsiteX9" fmla="*/ 993377 w 1945005"/>
              <a:gd name="connsiteY9" fmla="*/ 1516166 h 1723728"/>
              <a:gd name="connsiteX10" fmla="*/ 344791 w 1945005"/>
              <a:gd name="connsiteY10" fmla="*/ 1516166 h 1723728"/>
              <a:gd name="connsiteX11" fmla="*/ 0 w 1945005"/>
              <a:gd name="connsiteY11" fmla="*/ 1171375 h 1723728"/>
              <a:gd name="connsiteX12" fmla="*/ 0 w 1945005"/>
              <a:gd name="connsiteY12" fmla="*/ 344791 h 1723728"/>
              <a:gd name="connsiteX13" fmla="*/ 344791 w 1945005"/>
              <a:gd name="connsiteY13" fmla="*/ 0 h 172372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945005" h="1723728">
                <a:moveTo>
                  <a:pt x="344791" y="0"/>
                </a:moveTo>
                <a:lnTo>
                  <a:pt x="1600214" y="0"/>
                </a:lnTo>
                <a:cubicBezTo>
                  <a:pt x="1790637" y="0"/>
                  <a:pt x="1945005" y="154368"/>
                  <a:pt x="1945005" y="344791"/>
                </a:cubicBezTo>
                <a:lnTo>
                  <a:pt x="1945005" y="1171375"/>
                </a:lnTo>
                <a:cubicBezTo>
                  <a:pt x="1945005" y="1361798"/>
                  <a:pt x="1790637" y="1516166"/>
                  <a:pt x="1600214" y="1516166"/>
                </a:cubicBezTo>
                <a:lnTo>
                  <a:pt x="1200772" y="1516166"/>
                </a:lnTo>
                <a:lnTo>
                  <a:pt x="1203045" y="1521640"/>
                </a:lnTo>
                <a:cubicBezTo>
                  <a:pt x="1252675" y="1607417"/>
                  <a:pt x="1335622" y="1674196"/>
                  <a:pt x="1439001" y="1708865"/>
                </a:cubicBezTo>
                <a:cubicBezTo>
                  <a:pt x="1259294" y="1757018"/>
                  <a:pt x="1079171" y="1684530"/>
                  <a:pt x="1004365" y="1544051"/>
                </a:cubicBezTo>
                <a:lnTo>
                  <a:pt x="993377" y="1516166"/>
                </a:lnTo>
                <a:lnTo>
                  <a:pt x="344791" y="1516166"/>
                </a:lnTo>
                <a:cubicBezTo>
                  <a:pt x="154368" y="1516166"/>
                  <a:pt x="0" y="1361798"/>
                  <a:pt x="0" y="1171375"/>
                </a:cubicBezTo>
                <a:lnTo>
                  <a:pt x="0" y="344791"/>
                </a:lnTo>
                <a:cubicBezTo>
                  <a:pt x="0" y="154368"/>
                  <a:pt x="154368" y="0"/>
                  <a:pt x="344791" y="0"/>
                </a:cubicBezTo>
                <a:close/>
              </a:path>
            </a:pathLst>
          </a:cu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kumimoji="1" lang="ja-JP" altLang="en-US"/>
          </a:p>
        </p:txBody>
      </p:sp>
      <p:sp>
        <p:nvSpPr>
          <p:cNvPr id="319" name="テキスト ボックス 318">
            <a:extLst>
              <a:ext uri="{FF2B5EF4-FFF2-40B4-BE49-F238E27FC236}">
                <a16:creationId xmlns:a16="http://schemas.microsoft.com/office/drawing/2014/main" id="{B10C82F0-0D36-1089-0935-CFB23EC3F809}"/>
              </a:ext>
            </a:extLst>
          </p:cNvPr>
          <p:cNvSpPr txBox="1"/>
          <p:nvPr/>
        </p:nvSpPr>
        <p:spPr>
          <a:xfrm>
            <a:off x="4314051" y="7372692"/>
            <a:ext cx="1967929" cy="1323439"/>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どうせ</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身内しか</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見ないし</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いいだろう</a:t>
            </a:r>
          </a:p>
        </p:txBody>
      </p:sp>
    </p:spTree>
    <p:extLst>
      <p:ext uri="{BB962C8B-B14F-4D97-AF65-F5344CB8AC3E}">
        <p14:creationId xmlns:p14="http://schemas.microsoft.com/office/powerpoint/2010/main" val="229282134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4A6C5BC-16B2-6848-9032-E6DEEC4AFB9B}"/>
            </a:ext>
          </a:extLst>
        </p:cNvPr>
        <p:cNvGrpSpPr/>
        <p:nvPr/>
      </p:nvGrpSpPr>
      <p:grpSpPr>
        <a:xfrm>
          <a:off x="0" y="0"/>
          <a:ext cx="0" cy="0"/>
          <a:chOff x="0" y="0"/>
          <a:chExt cx="0" cy="0"/>
        </a:xfrm>
      </p:grpSpPr>
      <p:grpSp>
        <p:nvGrpSpPr>
          <p:cNvPr id="440" name="グループ化 439">
            <a:extLst>
              <a:ext uri="{FF2B5EF4-FFF2-40B4-BE49-F238E27FC236}">
                <a16:creationId xmlns:a16="http://schemas.microsoft.com/office/drawing/2014/main" id="{29CE86E4-4CDE-678F-D043-4D99351A6C53}"/>
              </a:ext>
            </a:extLst>
          </p:cNvPr>
          <p:cNvGrpSpPr/>
          <p:nvPr/>
        </p:nvGrpSpPr>
        <p:grpSpPr>
          <a:xfrm>
            <a:off x="3547901" y="6276399"/>
            <a:ext cx="1241523" cy="2610915"/>
            <a:chOff x="4360053" y="772799"/>
            <a:chExt cx="1314000" cy="2763334"/>
          </a:xfrm>
        </p:grpSpPr>
        <p:grpSp>
          <p:nvGrpSpPr>
            <p:cNvPr id="441" name="グループ化 440">
              <a:extLst>
                <a:ext uri="{FF2B5EF4-FFF2-40B4-BE49-F238E27FC236}">
                  <a16:creationId xmlns:a16="http://schemas.microsoft.com/office/drawing/2014/main" id="{7AC8EC1F-8EDF-6DE5-195C-260BD9985320}"/>
                </a:ext>
              </a:extLst>
            </p:cNvPr>
            <p:cNvGrpSpPr/>
            <p:nvPr/>
          </p:nvGrpSpPr>
          <p:grpSpPr>
            <a:xfrm>
              <a:off x="4462679" y="2014348"/>
              <a:ext cx="1127284" cy="1521785"/>
              <a:chOff x="4462679" y="2014348"/>
              <a:chExt cx="1127284" cy="1521785"/>
            </a:xfrm>
          </p:grpSpPr>
          <p:sp>
            <p:nvSpPr>
              <p:cNvPr id="468" name="フリーフォーム: 図形 467">
                <a:extLst>
                  <a:ext uri="{FF2B5EF4-FFF2-40B4-BE49-F238E27FC236}">
                    <a16:creationId xmlns:a16="http://schemas.microsoft.com/office/drawing/2014/main" id="{F78B0FDE-0369-032D-E605-59B4285FF56E}"/>
                  </a:ext>
                </a:extLst>
              </p:cNvPr>
              <p:cNvSpPr/>
              <p:nvPr/>
            </p:nvSpPr>
            <p:spPr>
              <a:xfrm>
                <a:off x="4776488" y="2014348"/>
                <a:ext cx="483348" cy="400240"/>
              </a:xfrm>
              <a:custGeom>
                <a:avLst/>
                <a:gdLst>
                  <a:gd name="connsiteX0" fmla="*/ 160641 w 525992"/>
                  <a:gd name="connsiteY0" fmla="*/ 0 h 380772"/>
                  <a:gd name="connsiteX1" fmla="*/ 362085 w 525992"/>
                  <a:gd name="connsiteY1" fmla="*/ 0 h 380772"/>
                  <a:gd name="connsiteX2" fmla="*/ 386315 w 525992"/>
                  <a:gd name="connsiteY2" fmla="*/ 240006 h 380772"/>
                  <a:gd name="connsiteX3" fmla="*/ 519778 w 525992"/>
                  <a:gd name="connsiteY3" fmla="*/ 240006 h 380772"/>
                  <a:gd name="connsiteX4" fmla="*/ 525992 w 525992"/>
                  <a:gd name="connsiteY4" fmla="*/ 254756 h 380772"/>
                  <a:gd name="connsiteX5" fmla="*/ 262996 w 525992"/>
                  <a:gd name="connsiteY5" fmla="*/ 380772 h 380772"/>
                  <a:gd name="connsiteX6" fmla="*/ 0 w 525992"/>
                  <a:gd name="connsiteY6" fmla="*/ 254756 h 380772"/>
                  <a:gd name="connsiteX7" fmla="*/ 6215 w 525992"/>
                  <a:gd name="connsiteY7" fmla="*/ 240006 h 380772"/>
                  <a:gd name="connsiteX8" fmla="*/ 136411 w 525992"/>
                  <a:gd name="connsiteY8" fmla="*/ 240006 h 380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25992" h="380772">
                    <a:moveTo>
                      <a:pt x="160641" y="0"/>
                    </a:moveTo>
                    <a:lnTo>
                      <a:pt x="362085" y="0"/>
                    </a:lnTo>
                    <a:lnTo>
                      <a:pt x="386315" y="240006"/>
                    </a:lnTo>
                    <a:lnTo>
                      <a:pt x="519778" y="240006"/>
                    </a:lnTo>
                    <a:lnTo>
                      <a:pt x="525992" y="254756"/>
                    </a:lnTo>
                    <a:cubicBezTo>
                      <a:pt x="525992" y="324353"/>
                      <a:pt x="408245" y="380772"/>
                      <a:pt x="262996" y="380772"/>
                    </a:cubicBezTo>
                    <a:cubicBezTo>
                      <a:pt x="117747" y="380772"/>
                      <a:pt x="0" y="324353"/>
                      <a:pt x="0" y="254756"/>
                    </a:cubicBezTo>
                    <a:lnTo>
                      <a:pt x="6215" y="240006"/>
                    </a:lnTo>
                    <a:lnTo>
                      <a:pt x="136411" y="240006"/>
                    </a:lnTo>
                    <a:close/>
                  </a:path>
                </a:pathLst>
              </a:custGeom>
              <a:solidFill>
                <a:srgbClr val="ED7D31">
                  <a:lumMod val="20000"/>
                  <a:lumOff val="80000"/>
                </a:srgbClr>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469" name="グループ化 468">
                <a:extLst>
                  <a:ext uri="{FF2B5EF4-FFF2-40B4-BE49-F238E27FC236}">
                    <a16:creationId xmlns:a16="http://schemas.microsoft.com/office/drawing/2014/main" id="{198B0B1F-2045-72D2-8836-503718592247}"/>
                  </a:ext>
                </a:extLst>
              </p:cNvPr>
              <p:cNvGrpSpPr/>
              <p:nvPr/>
            </p:nvGrpSpPr>
            <p:grpSpPr>
              <a:xfrm>
                <a:off x="4859369" y="2107049"/>
                <a:ext cx="311943" cy="138615"/>
                <a:chOff x="1854236" y="2107049"/>
                <a:chExt cx="286507" cy="186718"/>
              </a:xfrm>
              <a:solidFill>
                <a:sysClr val="window" lastClr="FFFFFF">
                  <a:lumMod val="95000"/>
                </a:sysClr>
              </a:solidFill>
            </p:grpSpPr>
            <p:sp>
              <p:nvSpPr>
                <p:cNvPr id="479" name="四角形: 上の 2 つの角を丸める 478">
                  <a:extLst>
                    <a:ext uri="{FF2B5EF4-FFF2-40B4-BE49-F238E27FC236}">
                      <a16:creationId xmlns:a16="http://schemas.microsoft.com/office/drawing/2014/main" id="{8D002CBE-4D56-821C-F695-69C9C6F583E4}"/>
                    </a:ext>
                  </a:extLst>
                </p:cNvPr>
                <p:cNvSpPr/>
                <p:nvPr/>
              </p:nvSpPr>
              <p:spPr>
                <a:xfrm>
                  <a:off x="1854236" y="2107049"/>
                  <a:ext cx="141516" cy="186718"/>
                </a:xfrm>
                <a:prstGeom prst="round2SameRect">
                  <a:avLst>
                    <a:gd name="adj1" fmla="val 7120"/>
                    <a:gd name="adj2" fmla="val 34088"/>
                  </a:avLst>
                </a:prstGeom>
                <a:grp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80" name="四角形: 上の 2 つの角を丸める 479">
                  <a:extLst>
                    <a:ext uri="{FF2B5EF4-FFF2-40B4-BE49-F238E27FC236}">
                      <a16:creationId xmlns:a16="http://schemas.microsoft.com/office/drawing/2014/main" id="{84044955-933F-DC92-1E3A-62DEB0541874}"/>
                    </a:ext>
                  </a:extLst>
                </p:cNvPr>
                <p:cNvSpPr/>
                <p:nvPr/>
              </p:nvSpPr>
              <p:spPr>
                <a:xfrm>
                  <a:off x="1999227" y="2107049"/>
                  <a:ext cx="141516" cy="186718"/>
                </a:xfrm>
                <a:prstGeom prst="round2SameRect">
                  <a:avLst>
                    <a:gd name="adj1" fmla="val 7120"/>
                    <a:gd name="adj2" fmla="val 34088"/>
                  </a:avLst>
                </a:prstGeom>
                <a:grp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470" name="グループ化 469">
                <a:extLst>
                  <a:ext uri="{FF2B5EF4-FFF2-40B4-BE49-F238E27FC236}">
                    <a16:creationId xmlns:a16="http://schemas.microsoft.com/office/drawing/2014/main" id="{8B5EB9BE-E08A-47AA-9D39-286E188A8D1C}"/>
                  </a:ext>
                </a:extLst>
              </p:cNvPr>
              <p:cNvGrpSpPr/>
              <p:nvPr/>
            </p:nvGrpSpPr>
            <p:grpSpPr>
              <a:xfrm>
                <a:off x="4833926" y="2130860"/>
                <a:ext cx="365418" cy="186718"/>
                <a:chOff x="1803357" y="2130860"/>
                <a:chExt cx="365418" cy="186718"/>
              </a:xfrm>
              <a:solidFill>
                <a:srgbClr val="4472C4">
                  <a:lumMod val="75000"/>
                </a:srgbClr>
              </a:solidFill>
            </p:grpSpPr>
            <p:sp>
              <p:nvSpPr>
                <p:cNvPr id="477" name="フリーフォーム: 図形 476">
                  <a:extLst>
                    <a:ext uri="{FF2B5EF4-FFF2-40B4-BE49-F238E27FC236}">
                      <a16:creationId xmlns:a16="http://schemas.microsoft.com/office/drawing/2014/main" id="{46F88EB7-FC00-150E-D766-C97DD6ACC1DB}"/>
                    </a:ext>
                  </a:extLst>
                </p:cNvPr>
                <p:cNvSpPr/>
                <p:nvPr/>
              </p:nvSpPr>
              <p:spPr>
                <a:xfrm>
                  <a:off x="1803357" y="2130860"/>
                  <a:ext cx="183642" cy="186718"/>
                </a:xfrm>
                <a:custGeom>
                  <a:avLst/>
                  <a:gdLst>
                    <a:gd name="connsiteX0" fmla="*/ 20101 w 183642"/>
                    <a:gd name="connsiteY0" fmla="*/ 0 h 186718"/>
                    <a:gd name="connsiteX1" fmla="*/ 163541 w 183642"/>
                    <a:gd name="connsiteY1" fmla="*/ 0 h 186718"/>
                    <a:gd name="connsiteX2" fmla="*/ 183642 w 183642"/>
                    <a:gd name="connsiteY2" fmla="*/ 20101 h 186718"/>
                    <a:gd name="connsiteX3" fmla="*/ 183642 w 183642"/>
                    <a:gd name="connsiteY3" fmla="*/ 74776 h 186718"/>
                    <a:gd name="connsiteX4" fmla="*/ 183642 w 183642"/>
                    <a:gd name="connsiteY4" fmla="*/ 124118 h 186718"/>
                    <a:gd name="connsiteX5" fmla="*/ 183642 w 183642"/>
                    <a:gd name="connsiteY5" fmla="*/ 186717 h 186718"/>
                    <a:gd name="connsiteX6" fmla="*/ 121047 w 183642"/>
                    <a:gd name="connsiteY6" fmla="*/ 186717 h 186718"/>
                    <a:gd name="connsiteX7" fmla="*/ 121042 w 183642"/>
                    <a:gd name="connsiteY7" fmla="*/ 186718 h 186718"/>
                    <a:gd name="connsiteX8" fmla="*/ 62600 w 183642"/>
                    <a:gd name="connsiteY8" fmla="*/ 186718 h 186718"/>
                    <a:gd name="connsiteX9" fmla="*/ 0 w 183642"/>
                    <a:gd name="connsiteY9" fmla="*/ 124118 h 186718"/>
                    <a:gd name="connsiteX10" fmla="*/ 0 w 183642"/>
                    <a:gd name="connsiteY10" fmla="*/ 20101 h 186718"/>
                    <a:gd name="connsiteX11" fmla="*/ 20101 w 183642"/>
                    <a:gd name="connsiteY11" fmla="*/ 0 h 1867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83642" h="186718">
                      <a:moveTo>
                        <a:pt x="20101" y="0"/>
                      </a:moveTo>
                      <a:lnTo>
                        <a:pt x="163541" y="0"/>
                      </a:lnTo>
                      <a:cubicBezTo>
                        <a:pt x="174642" y="0"/>
                        <a:pt x="183642" y="9000"/>
                        <a:pt x="183642" y="20101"/>
                      </a:cubicBezTo>
                      <a:lnTo>
                        <a:pt x="183642" y="74776"/>
                      </a:lnTo>
                      <a:lnTo>
                        <a:pt x="183642" y="124118"/>
                      </a:lnTo>
                      <a:lnTo>
                        <a:pt x="183642" y="186717"/>
                      </a:lnTo>
                      <a:lnTo>
                        <a:pt x="121047" y="186717"/>
                      </a:lnTo>
                      <a:lnTo>
                        <a:pt x="121042" y="186718"/>
                      </a:lnTo>
                      <a:lnTo>
                        <a:pt x="62600" y="186718"/>
                      </a:lnTo>
                      <a:cubicBezTo>
                        <a:pt x="28027" y="186718"/>
                        <a:pt x="0" y="158691"/>
                        <a:pt x="0" y="124118"/>
                      </a:cubicBezTo>
                      <a:lnTo>
                        <a:pt x="0" y="20101"/>
                      </a:lnTo>
                      <a:cubicBezTo>
                        <a:pt x="0" y="9000"/>
                        <a:pt x="9000" y="0"/>
                        <a:pt x="20101" y="0"/>
                      </a:cubicBezTo>
                      <a:close/>
                    </a:path>
                  </a:pathLst>
                </a:custGeom>
                <a:grp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78" name="フリーフォーム: 図形 477">
                  <a:extLst>
                    <a:ext uri="{FF2B5EF4-FFF2-40B4-BE49-F238E27FC236}">
                      <a16:creationId xmlns:a16="http://schemas.microsoft.com/office/drawing/2014/main" id="{E3E29765-274F-907F-5127-FA2E251533BC}"/>
                    </a:ext>
                  </a:extLst>
                </p:cNvPr>
                <p:cNvSpPr/>
                <p:nvPr/>
              </p:nvSpPr>
              <p:spPr>
                <a:xfrm flipH="1">
                  <a:off x="1985133" y="2130860"/>
                  <a:ext cx="183642" cy="186718"/>
                </a:xfrm>
                <a:custGeom>
                  <a:avLst/>
                  <a:gdLst>
                    <a:gd name="connsiteX0" fmla="*/ 20101 w 183642"/>
                    <a:gd name="connsiteY0" fmla="*/ 0 h 186718"/>
                    <a:gd name="connsiteX1" fmla="*/ 163541 w 183642"/>
                    <a:gd name="connsiteY1" fmla="*/ 0 h 186718"/>
                    <a:gd name="connsiteX2" fmla="*/ 183642 w 183642"/>
                    <a:gd name="connsiteY2" fmla="*/ 20101 h 186718"/>
                    <a:gd name="connsiteX3" fmla="*/ 183642 w 183642"/>
                    <a:gd name="connsiteY3" fmla="*/ 74776 h 186718"/>
                    <a:gd name="connsiteX4" fmla="*/ 183642 w 183642"/>
                    <a:gd name="connsiteY4" fmla="*/ 124118 h 186718"/>
                    <a:gd name="connsiteX5" fmla="*/ 183642 w 183642"/>
                    <a:gd name="connsiteY5" fmla="*/ 186717 h 186718"/>
                    <a:gd name="connsiteX6" fmla="*/ 121047 w 183642"/>
                    <a:gd name="connsiteY6" fmla="*/ 186717 h 186718"/>
                    <a:gd name="connsiteX7" fmla="*/ 121042 w 183642"/>
                    <a:gd name="connsiteY7" fmla="*/ 186718 h 186718"/>
                    <a:gd name="connsiteX8" fmla="*/ 62600 w 183642"/>
                    <a:gd name="connsiteY8" fmla="*/ 186718 h 186718"/>
                    <a:gd name="connsiteX9" fmla="*/ 0 w 183642"/>
                    <a:gd name="connsiteY9" fmla="*/ 124118 h 186718"/>
                    <a:gd name="connsiteX10" fmla="*/ 0 w 183642"/>
                    <a:gd name="connsiteY10" fmla="*/ 20101 h 186718"/>
                    <a:gd name="connsiteX11" fmla="*/ 20101 w 183642"/>
                    <a:gd name="connsiteY11" fmla="*/ 0 h 1867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83642" h="186718">
                      <a:moveTo>
                        <a:pt x="20101" y="0"/>
                      </a:moveTo>
                      <a:lnTo>
                        <a:pt x="163541" y="0"/>
                      </a:lnTo>
                      <a:cubicBezTo>
                        <a:pt x="174642" y="0"/>
                        <a:pt x="183642" y="9000"/>
                        <a:pt x="183642" y="20101"/>
                      </a:cubicBezTo>
                      <a:lnTo>
                        <a:pt x="183642" y="74776"/>
                      </a:lnTo>
                      <a:lnTo>
                        <a:pt x="183642" y="124118"/>
                      </a:lnTo>
                      <a:lnTo>
                        <a:pt x="183642" y="186717"/>
                      </a:lnTo>
                      <a:lnTo>
                        <a:pt x="121047" y="186717"/>
                      </a:lnTo>
                      <a:lnTo>
                        <a:pt x="121042" y="186718"/>
                      </a:lnTo>
                      <a:lnTo>
                        <a:pt x="62600" y="186718"/>
                      </a:lnTo>
                      <a:cubicBezTo>
                        <a:pt x="28027" y="186718"/>
                        <a:pt x="0" y="158691"/>
                        <a:pt x="0" y="124118"/>
                      </a:cubicBezTo>
                      <a:lnTo>
                        <a:pt x="0" y="20101"/>
                      </a:lnTo>
                      <a:cubicBezTo>
                        <a:pt x="0" y="9000"/>
                        <a:pt x="9000" y="0"/>
                        <a:pt x="20101" y="0"/>
                      </a:cubicBezTo>
                      <a:close/>
                    </a:path>
                  </a:pathLst>
                </a:custGeom>
                <a:grp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471" name="片側の 2 つの角を丸めた四角形 144">
                <a:extLst>
                  <a:ext uri="{FF2B5EF4-FFF2-40B4-BE49-F238E27FC236}">
                    <a16:creationId xmlns:a16="http://schemas.microsoft.com/office/drawing/2014/main" id="{94954467-D08E-4F67-614E-EACC111D069D}"/>
                  </a:ext>
                </a:extLst>
              </p:cNvPr>
              <p:cNvSpPr/>
              <p:nvPr/>
            </p:nvSpPr>
            <p:spPr>
              <a:xfrm>
                <a:off x="4462679" y="2248208"/>
                <a:ext cx="1127284" cy="1287925"/>
              </a:xfrm>
              <a:custGeom>
                <a:avLst/>
                <a:gdLst>
                  <a:gd name="connsiteX0" fmla="*/ 240720 w 1127284"/>
                  <a:gd name="connsiteY0" fmla="*/ 0 h 1287925"/>
                  <a:gd name="connsiteX1" fmla="*/ 886564 w 1127284"/>
                  <a:gd name="connsiteY1" fmla="*/ 0 h 1287925"/>
                  <a:gd name="connsiteX2" fmla="*/ 1127284 w 1127284"/>
                  <a:gd name="connsiteY2" fmla="*/ 240720 h 1287925"/>
                  <a:gd name="connsiteX3" fmla="*/ 1127284 w 1127284"/>
                  <a:gd name="connsiteY3" fmla="*/ 1287925 h 1287925"/>
                  <a:gd name="connsiteX4" fmla="*/ 1127284 w 1127284"/>
                  <a:gd name="connsiteY4" fmla="*/ 1287925 h 1287925"/>
                  <a:gd name="connsiteX5" fmla="*/ 0 w 1127284"/>
                  <a:gd name="connsiteY5" fmla="*/ 1287925 h 1287925"/>
                  <a:gd name="connsiteX6" fmla="*/ 0 w 1127284"/>
                  <a:gd name="connsiteY6" fmla="*/ 1287925 h 1287925"/>
                  <a:gd name="connsiteX7" fmla="*/ 0 w 1127284"/>
                  <a:gd name="connsiteY7" fmla="*/ 240720 h 1287925"/>
                  <a:gd name="connsiteX8" fmla="*/ 240720 w 1127284"/>
                  <a:gd name="connsiteY8" fmla="*/ 0 h 1287925"/>
                  <a:gd name="connsiteX0" fmla="*/ 240720 w 1127284"/>
                  <a:gd name="connsiteY0" fmla="*/ 0 h 1390346"/>
                  <a:gd name="connsiteX1" fmla="*/ 886564 w 1127284"/>
                  <a:gd name="connsiteY1" fmla="*/ 0 h 1390346"/>
                  <a:gd name="connsiteX2" fmla="*/ 1127284 w 1127284"/>
                  <a:gd name="connsiteY2" fmla="*/ 240720 h 1390346"/>
                  <a:gd name="connsiteX3" fmla="*/ 1127284 w 1127284"/>
                  <a:gd name="connsiteY3" fmla="*/ 1287925 h 1390346"/>
                  <a:gd name="connsiteX4" fmla="*/ 1127284 w 1127284"/>
                  <a:gd name="connsiteY4" fmla="*/ 1287925 h 1390346"/>
                  <a:gd name="connsiteX5" fmla="*/ 609384 w 1127284"/>
                  <a:gd name="connsiteY5" fmla="*/ 1390342 h 1390346"/>
                  <a:gd name="connsiteX6" fmla="*/ 0 w 1127284"/>
                  <a:gd name="connsiteY6" fmla="*/ 1287925 h 1390346"/>
                  <a:gd name="connsiteX7" fmla="*/ 0 w 1127284"/>
                  <a:gd name="connsiteY7" fmla="*/ 1287925 h 1390346"/>
                  <a:gd name="connsiteX8" fmla="*/ 0 w 1127284"/>
                  <a:gd name="connsiteY8" fmla="*/ 240720 h 1390346"/>
                  <a:gd name="connsiteX9" fmla="*/ 240720 w 1127284"/>
                  <a:gd name="connsiteY9" fmla="*/ 0 h 1390346"/>
                  <a:gd name="connsiteX0" fmla="*/ 609384 w 1127284"/>
                  <a:gd name="connsiteY0" fmla="*/ 1390342 h 1481782"/>
                  <a:gd name="connsiteX1" fmla="*/ 0 w 1127284"/>
                  <a:gd name="connsiteY1" fmla="*/ 1287925 h 1481782"/>
                  <a:gd name="connsiteX2" fmla="*/ 0 w 1127284"/>
                  <a:gd name="connsiteY2" fmla="*/ 1287925 h 1481782"/>
                  <a:gd name="connsiteX3" fmla="*/ 0 w 1127284"/>
                  <a:gd name="connsiteY3" fmla="*/ 240720 h 1481782"/>
                  <a:gd name="connsiteX4" fmla="*/ 240720 w 1127284"/>
                  <a:gd name="connsiteY4" fmla="*/ 0 h 1481782"/>
                  <a:gd name="connsiteX5" fmla="*/ 886564 w 1127284"/>
                  <a:gd name="connsiteY5" fmla="*/ 0 h 1481782"/>
                  <a:gd name="connsiteX6" fmla="*/ 1127284 w 1127284"/>
                  <a:gd name="connsiteY6" fmla="*/ 240720 h 1481782"/>
                  <a:gd name="connsiteX7" fmla="*/ 1127284 w 1127284"/>
                  <a:gd name="connsiteY7" fmla="*/ 1287925 h 1481782"/>
                  <a:gd name="connsiteX8" fmla="*/ 1127284 w 1127284"/>
                  <a:gd name="connsiteY8" fmla="*/ 1287925 h 1481782"/>
                  <a:gd name="connsiteX9" fmla="*/ 700824 w 1127284"/>
                  <a:gd name="connsiteY9" fmla="*/ 1481782 h 1481782"/>
                  <a:gd name="connsiteX0" fmla="*/ 0 w 1127284"/>
                  <a:gd name="connsiteY0" fmla="*/ 1287925 h 1481782"/>
                  <a:gd name="connsiteX1" fmla="*/ 0 w 1127284"/>
                  <a:gd name="connsiteY1" fmla="*/ 1287925 h 1481782"/>
                  <a:gd name="connsiteX2" fmla="*/ 0 w 1127284"/>
                  <a:gd name="connsiteY2" fmla="*/ 240720 h 1481782"/>
                  <a:gd name="connsiteX3" fmla="*/ 240720 w 1127284"/>
                  <a:gd name="connsiteY3" fmla="*/ 0 h 1481782"/>
                  <a:gd name="connsiteX4" fmla="*/ 886564 w 1127284"/>
                  <a:gd name="connsiteY4" fmla="*/ 0 h 1481782"/>
                  <a:gd name="connsiteX5" fmla="*/ 1127284 w 1127284"/>
                  <a:gd name="connsiteY5" fmla="*/ 240720 h 1481782"/>
                  <a:gd name="connsiteX6" fmla="*/ 1127284 w 1127284"/>
                  <a:gd name="connsiteY6" fmla="*/ 1287925 h 1481782"/>
                  <a:gd name="connsiteX7" fmla="*/ 1127284 w 1127284"/>
                  <a:gd name="connsiteY7" fmla="*/ 1287925 h 1481782"/>
                  <a:gd name="connsiteX8" fmla="*/ 700824 w 1127284"/>
                  <a:gd name="connsiteY8" fmla="*/ 1481782 h 1481782"/>
                  <a:gd name="connsiteX0" fmla="*/ 0 w 1127284"/>
                  <a:gd name="connsiteY0" fmla="*/ 1287925 h 1287925"/>
                  <a:gd name="connsiteX1" fmla="*/ 0 w 1127284"/>
                  <a:gd name="connsiteY1" fmla="*/ 1287925 h 1287925"/>
                  <a:gd name="connsiteX2" fmla="*/ 0 w 1127284"/>
                  <a:gd name="connsiteY2" fmla="*/ 240720 h 1287925"/>
                  <a:gd name="connsiteX3" fmla="*/ 240720 w 1127284"/>
                  <a:gd name="connsiteY3" fmla="*/ 0 h 1287925"/>
                  <a:gd name="connsiteX4" fmla="*/ 886564 w 1127284"/>
                  <a:gd name="connsiteY4" fmla="*/ 0 h 1287925"/>
                  <a:gd name="connsiteX5" fmla="*/ 1127284 w 1127284"/>
                  <a:gd name="connsiteY5" fmla="*/ 240720 h 1287925"/>
                  <a:gd name="connsiteX6" fmla="*/ 1127284 w 1127284"/>
                  <a:gd name="connsiteY6" fmla="*/ 1287925 h 1287925"/>
                  <a:gd name="connsiteX7" fmla="*/ 1127284 w 1127284"/>
                  <a:gd name="connsiteY7" fmla="*/ 1287925 h 12879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127284" h="1287925">
                    <a:moveTo>
                      <a:pt x="0" y="1287925"/>
                    </a:moveTo>
                    <a:lnTo>
                      <a:pt x="0" y="1287925"/>
                    </a:lnTo>
                    <a:lnTo>
                      <a:pt x="0" y="240720"/>
                    </a:lnTo>
                    <a:cubicBezTo>
                      <a:pt x="0" y="107774"/>
                      <a:pt x="107774" y="0"/>
                      <a:pt x="240720" y="0"/>
                    </a:cubicBezTo>
                    <a:lnTo>
                      <a:pt x="886564" y="0"/>
                    </a:lnTo>
                    <a:cubicBezTo>
                      <a:pt x="1019510" y="0"/>
                      <a:pt x="1127284" y="107774"/>
                      <a:pt x="1127284" y="240720"/>
                    </a:cubicBezTo>
                    <a:lnTo>
                      <a:pt x="1127284" y="1287925"/>
                    </a:lnTo>
                    <a:lnTo>
                      <a:pt x="1127284" y="1287925"/>
                    </a:lnTo>
                  </a:path>
                </a:pathLst>
              </a:custGeom>
              <a:solidFill>
                <a:srgbClr val="4472C4">
                  <a:lumMod val="75000"/>
                </a:srgbClr>
              </a:solid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72" name="楕円 471">
                <a:extLst>
                  <a:ext uri="{FF2B5EF4-FFF2-40B4-BE49-F238E27FC236}">
                    <a16:creationId xmlns:a16="http://schemas.microsoft.com/office/drawing/2014/main" id="{1E355CBD-11C9-CB02-89B4-2CAD3BF168A9}"/>
                  </a:ext>
                </a:extLst>
              </p:cNvPr>
              <p:cNvSpPr/>
              <p:nvPr/>
            </p:nvSpPr>
            <p:spPr>
              <a:xfrm>
                <a:off x="4978244" y="2432258"/>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73" name="楕円 472">
                <a:extLst>
                  <a:ext uri="{FF2B5EF4-FFF2-40B4-BE49-F238E27FC236}">
                    <a16:creationId xmlns:a16="http://schemas.microsoft.com/office/drawing/2014/main" id="{7CA5A420-6044-A9E4-18AB-AE2413BEAC6C}"/>
                  </a:ext>
                </a:extLst>
              </p:cNvPr>
              <p:cNvSpPr/>
              <p:nvPr/>
            </p:nvSpPr>
            <p:spPr>
              <a:xfrm>
                <a:off x="4978244" y="2667819"/>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74" name="楕円 473">
                <a:extLst>
                  <a:ext uri="{FF2B5EF4-FFF2-40B4-BE49-F238E27FC236}">
                    <a16:creationId xmlns:a16="http://schemas.microsoft.com/office/drawing/2014/main" id="{A7211B2D-A288-5FFB-DF57-C0D2B8E98436}"/>
                  </a:ext>
                </a:extLst>
              </p:cNvPr>
              <p:cNvSpPr/>
              <p:nvPr/>
            </p:nvSpPr>
            <p:spPr>
              <a:xfrm>
                <a:off x="4978244" y="2903380"/>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75" name="楕円 474">
                <a:extLst>
                  <a:ext uri="{FF2B5EF4-FFF2-40B4-BE49-F238E27FC236}">
                    <a16:creationId xmlns:a16="http://schemas.microsoft.com/office/drawing/2014/main" id="{5F801E98-4BAB-2B9B-3BF4-4805E9A72F4C}"/>
                  </a:ext>
                </a:extLst>
              </p:cNvPr>
              <p:cNvSpPr/>
              <p:nvPr/>
            </p:nvSpPr>
            <p:spPr>
              <a:xfrm>
                <a:off x="4978244" y="3138941"/>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76" name="楕円 475">
                <a:extLst>
                  <a:ext uri="{FF2B5EF4-FFF2-40B4-BE49-F238E27FC236}">
                    <a16:creationId xmlns:a16="http://schemas.microsoft.com/office/drawing/2014/main" id="{4B9A0704-1021-3244-C735-9D079A464CEB}"/>
                  </a:ext>
                </a:extLst>
              </p:cNvPr>
              <p:cNvSpPr/>
              <p:nvPr/>
            </p:nvSpPr>
            <p:spPr>
              <a:xfrm>
                <a:off x="4978244" y="3374503"/>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442" name="グループ化 441">
              <a:extLst>
                <a:ext uri="{FF2B5EF4-FFF2-40B4-BE49-F238E27FC236}">
                  <a16:creationId xmlns:a16="http://schemas.microsoft.com/office/drawing/2014/main" id="{53133DEF-8593-B9C4-E4BC-B835BE415206}"/>
                </a:ext>
              </a:extLst>
            </p:cNvPr>
            <p:cNvGrpSpPr/>
            <p:nvPr/>
          </p:nvGrpSpPr>
          <p:grpSpPr>
            <a:xfrm>
              <a:off x="4360053" y="772799"/>
              <a:ext cx="1314000" cy="1308666"/>
              <a:chOff x="6614910" y="561975"/>
              <a:chExt cx="1314000" cy="1308666"/>
            </a:xfrm>
          </p:grpSpPr>
          <p:sp>
            <p:nvSpPr>
              <p:cNvPr id="443" name="フリーフォーム: 図形 442">
                <a:extLst>
                  <a:ext uri="{FF2B5EF4-FFF2-40B4-BE49-F238E27FC236}">
                    <a16:creationId xmlns:a16="http://schemas.microsoft.com/office/drawing/2014/main" id="{B5791D69-01F5-8B74-A3F6-EDFDBE680285}"/>
                  </a:ext>
                </a:extLst>
              </p:cNvPr>
              <p:cNvSpPr/>
              <p:nvPr/>
            </p:nvSpPr>
            <p:spPr>
              <a:xfrm>
                <a:off x="6614910" y="561975"/>
                <a:ext cx="1314000" cy="1300117"/>
              </a:xfrm>
              <a:custGeom>
                <a:avLst/>
                <a:gdLst>
                  <a:gd name="connsiteX0" fmla="*/ 659628 w 1314000"/>
                  <a:gd name="connsiteY0" fmla="*/ 0 h 1300117"/>
                  <a:gd name="connsiteX1" fmla="*/ 1249565 w 1314000"/>
                  <a:gd name="connsiteY1" fmla="*/ 617538 h 1300117"/>
                  <a:gd name="connsiteX2" fmla="*/ 1203205 w 1314000"/>
                  <a:gd name="connsiteY2" fmla="*/ 857912 h 1300117"/>
                  <a:gd name="connsiteX3" fmla="*/ 1195178 w 1314000"/>
                  <a:gd name="connsiteY3" fmla="*/ 873392 h 1300117"/>
                  <a:gd name="connsiteX4" fmla="*/ 1214790 w 1314000"/>
                  <a:gd name="connsiteY4" fmla="*/ 970265 h 1300117"/>
                  <a:gd name="connsiteX5" fmla="*/ 1314000 w 1314000"/>
                  <a:gd name="connsiteY5" fmla="*/ 1214286 h 1300117"/>
                  <a:gd name="connsiteX6" fmla="*/ 1115657 w 1314000"/>
                  <a:gd name="connsiteY6" fmla="*/ 1188174 h 1300117"/>
                  <a:gd name="connsiteX7" fmla="*/ 1086119 w 1314000"/>
                  <a:gd name="connsiteY7" fmla="*/ 1162486 h 1300117"/>
                  <a:gd name="connsiteX8" fmla="*/ 1086598 w 1314000"/>
                  <a:gd name="connsiteY8" fmla="*/ 1170191 h 1300117"/>
                  <a:gd name="connsiteX9" fmla="*/ 1111102 w 1314000"/>
                  <a:gd name="connsiteY9" fmla="*/ 1300117 h 1300117"/>
                  <a:gd name="connsiteX10" fmla="*/ 894359 w 1314000"/>
                  <a:gd name="connsiteY10" fmla="*/ 1184875 h 1300117"/>
                  <a:gd name="connsiteX11" fmla="*/ 893850 w 1314000"/>
                  <a:gd name="connsiteY11" fmla="*/ 1183938 h 1300117"/>
                  <a:gd name="connsiteX12" fmla="*/ 889258 w 1314000"/>
                  <a:gd name="connsiteY12" fmla="*/ 1186547 h 1300117"/>
                  <a:gd name="connsiteX13" fmla="*/ 659628 w 1314000"/>
                  <a:gd name="connsiteY13" fmla="*/ 1235076 h 1300117"/>
                  <a:gd name="connsiteX14" fmla="*/ 429998 w 1314000"/>
                  <a:gd name="connsiteY14" fmla="*/ 1186547 h 1300117"/>
                  <a:gd name="connsiteX15" fmla="*/ 421389 w 1314000"/>
                  <a:gd name="connsiteY15" fmla="*/ 1181656 h 1300117"/>
                  <a:gd name="connsiteX16" fmla="*/ 419642 w 1314000"/>
                  <a:gd name="connsiteY16" fmla="*/ 1184875 h 1300117"/>
                  <a:gd name="connsiteX17" fmla="*/ 202898 w 1314000"/>
                  <a:gd name="connsiteY17" fmla="*/ 1300117 h 1300117"/>
                  <a:gd name="connsiteX18" fmla="*/ 227402 w 1314000"/>
                  <a:gd name="connsiteY18" fmla="*/ 1170191 h 1300117"/>
                  <a:gd name="connsiteX19" fmla="*/ 227881 w 1314000"/>
                  <a:gd name="connsiteY19" fmla="*/ 1162486 h 1300117"/>
                  <a:gd name="connsiteX20" fmla="*/ 198343 w 1314000"/>
                  <a:gd name="connsiteY20" fmla="*/ 1188174 h 1300117"/>
                  <a:gd name="connsiteX21" fmla="*/ 0 w 1314000"/>
                  <a:gd name="connsiteY21" fmla="*/ 1214286 h 1300117"/>
                  <a:gd name="connsiteX22" fmla="*/ 99211 w 1314000"/>
                  <a:gd name="connsiteY22" fmla="*/ 970265 h 1300117"/>
                  <a:gd name="connsiteX23" fmla="*/ 120298 w 1314000"/>
                  <a:gd name="connsiteY23" fmla="*/ 866102 h 1300117"/>
                  <a:gd name="connsiteX24" fmla="*/ 116051 w 1314000"/>
                  <a:gd name="connsiteY24" fmla="*/ 857912 h 1300117"/>
                  <a:gd name="connsiteX25" fmla="*/ 69691 w 1314000"/>
                  <a:gd name="connsiteY25" fmla="*/ 617538 h 1300117"/>
                  <a:gd name="connsiteX26" fmla="*/ 659628 w 1314000"/>
                  <a:gd name="connsiteY26" fmla="*/ 0 h 13001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Lst>
                <a:rect l="l" t="t" r="r" b="b"/>
                <a:pathLst>
                  <a:path w="1314000" h="1300117">
                    <a:moveTo>
                      <a:pt x="659628" y="0"/>
                    </a:moveTo>
                    <a:cubicBezTo>
                      <a:pt x="985441" y="0"/>
                      <a:pt x="1249565" y="276481"/>
                      <a:pt x="1249565" y="617538"/>
                    </a:cubicBezTo>
                    <a:cubicBezTo>
                      <a:pt x="1249565" y="702802"/>
                      <a:pt x="1233057" y="784031"/>
                      <a:pt x="1203205" y="857912"/>
                    </a:cubicBezTo>
                    <a:lnTo>
                      <a:pt x="1195178" y="873392"/>
                    </a:lnTo>
                    <a:lnTo>
                      <a:pt x="1214790" y="970265"/>
                    </a:lnTo>
                    <a:cubicBezTo>
                      <a:pt x="1237516" y="1055082"/>
                      <a:pt x="1270763" y="1137080"/>
                      <a:pt x="1314000" y="1214286"/>
                    </a:cubicBezTo>
                    <a:cubicBezTo>
                      <a:pt x="1244281" y="1232967"/>
                      <a:pt x="1173589" y="1221621"/>
                      <a:pt x="1115657" y="1188174"/>
                    </a:cubicBezTo>
                    <a:lnTo>
                      <a:pt x="1086119" y="1162486"/>
                    </a:lnTo>
                    <a:lnTo>
                      <a:pt x="1086598" y="1170191"/>
                    </a:lnTo>
                    <a:cubicBezTo>
                      <a:pt x="1092043" y="1213840"/>
                      <a:pt x="1100211" y="1257234"/>
                      <a:pt x="1111102" y="1300117"/>
                    </a:cubicBezTo>
                    <a:cubicBezTo>
                      <a:pt x="1020878" y="1300117"/>
                      <a:pt x="941331" y="1254404"/>
                      <a:pt x="894359" y="1184875"/>
                    </a:cubicBezTo>
                    <a:lnTo>
                      <a:pt x="893850" y="1183938"/>
                    </a:lnTo>
                    <a:lnTo>
                      <a:pt x="889258" y="1186547"/>
                    </a:lnTo>
                    <a:cubicBezTo>
                      <a:pt x="818679" y="1217796"/>
                      <a:pt x="741081" y="1235076"/>
                      <a:pt x="659628" y="1235076"/>
                    </a:cubicBezTo>
                    <a:cubicBezTo>
                      <a:pt x="578175" y="1235076"/>
                      <a:pt x="500577" y="1217796"/>
                      <a:pt x="429998" y="1186547"/>
                    </a:cubicBezTo>
                    <a:lnTo>
                      <a:pt x="421389" y="1181656"/>
                    </a:lnTo>
                    <a:lnTo>
                      <a:pt x="419642" y="1184875"/>
                    </a:lnTo>
                    <a:cubicBezTo>
                      <a:pt x="372669" y="1254404"/>
                      <a:pt x="293122" y="1300117"/>
                      <a:pt x="202898" y="1300117"/>
                    </a:cubicBezTo>
                    <a:cubicBezTo>
                      <a:pt x="213789" y="1257234"/>
                      <a:pt x="221957" y="1213840"/>
                      <a:pt x="227402" y="1170191"/>
                    </a:cubicBezTo>
                    <a:lnTo>
                      <a:pt x="227881" y="1162486"/>
                    </a:lnTo>
                    <a:lnTo>
                      <a:pt x="198343" y="1188174"/>
                    </a:lnTo>
                    <a:cubicBezTo>
                      <a:pt x="140411" y="1221621"/>
                      <a:pt x="69719" y="1232967"/>
                      <a:pt x="0" y="1214286"/>
                    </a:cubicBezTo>
                    <a:cubicBezTo>
                      <a:pt x="43237" y="1137080"/>
                      <a:pt x="76484" y="1055082"/>
                      <a:pt x="99211" y="970265"/>
                    </a:cubicBezTo>
                    <a:lnTo>
                      <a:pt x="120298" y="866102"/>
                    </a:lnTo>
                    <a:lnTo>
                      <a:pt x="116051" y="857912"/>
                    </a:lnTo>
                    <a:cubicBezTo>
                      <a:pt x="86199" y="784031"/>
                      <a:pt x="69691" y="702802"/>
                      <a:pt x="69691" y="617538"/>
                    </a:cubicBezTo>
                    <a:cubicBezTo>
                      <a:pt x="69691" y="276481"/>
                      <a:pt x="333815" y="0"/>
                      <a:pt x="659628" y="0"/>
                    </a:cubicBezTo>
                    <a:close/>
                  </a:path>
                </a:pathLst>
              </a:custGeom>
              <a:solidFill>
                <a:sysClr val="windowText" lastClr="000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444" name="グループ化 443">
                <a:extLst>
                  <a:ext uri="{FF2B5EF4-FFF2-40B4-BE49-F238E27FC236}">
                    <a16:creationId xmlns:a16="http://schemas.microsoft.com/office/drawing/2014/main" id="{90F0DB34-3248-5DB7-A6C6-02F3BD1951A2}"/>
                  </a:ext>
                </a:extLst>
              </p:cNvPr>
              <p:cNvGrpSpPr/>
              <p:nvPr/>
            </p:nvGrpSpPr>
            <p:grpSpPr>
              <a:xfrm>
                <a:off x="6627831" y="1168002"/>
                <a:ext cx="1277659" cy="369679"/>
                <a:chOff x="2791855" y="2459301"/>
                <a:chExt cx="1150919" cy="333008"/>
              </a:xfrm>
              <a:solidFill>
                <a:srgbClr val="ED7D31">
                  <a:lumMod val="20000"/>
                  <a:lumOff val="80000"/>
                </a:srgbClr>
              </a:solidFill>
            </p:grpSpPr>
            <p:grpSp>
              <p:nvGrpSpPr>
                <p:cNvPr id="462" name="グループ化 461">
                  <a:extLst>
                    <a:ext uri="{FF2B5EF4-FFF2-40B4-BE49-F238E27FC236}">
                      <a16:creationId xmlns:a16="http://schemas.microsoft.com/office/drawing/2014/main" id="{B19B49B0-FDF3-49A3-966D-DEFC45633448}"/>
                    </a:ext>
                  </a:extLst>
                </p:cNvPr>
                <p:cNvGrpSpPr/>
                <p:nvPr/>
              </p:nvGrpSpPr>
              <p:grpSpPr>
                <a:xfrm rot="20700000">
                  <a:off x="2791855" y="2459301"/>
                  <a:ext cx="222006" cy="333008"/>
                  <a:chOff x="2680607" y="2825750"/>
                  <a:chExt cx="157843" cy="236764"/>
                </a:xfrm>
                <a:grpFill/>
              </p:grpSpPr>
              <p:sp>
                <p:nvSpPr>
                  <p:cNvPr id="466" name="円/楕円 536">
                    <a:extLst>
                      <a:ext uri="{FF2B5EF4-FFF2-40B4-BE49-F238E27FC236}">
                        <a16:creationId xmlns:a16="http://schemas.microsoft.com/office/drawing/2014/main" id="{5ECBD9EE-B950-4037-CF17-79FE1BCFE695}"/>
                      </a:ext>
                    </a:extLst>
                  </p:cNvPr>
                  <p:cNvSpPr/>
                  <p:nvPr/>
                </p:nvSpPr>
                <p:spPr>
                  <a:xfrm>
                    <a:off x="2680607" y="2825750"/>
                    <a:ext cx="157843" cy="236764"/>
                  </a:xfrm>
                  <a:prstGeom prst="ellipse">
                    <a:avLst/>
                  </a:prstGeom>
                  <a:grp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endParaRPr>
                  </a:p>
                </p:txBody>
              </p:sp>
              <p:sp>
                <p:nvSpPr>
                  <p:cNvPr id="467" name="円/楕円 537">
                    <a:extLst>
                      <a:ext uri="{FF2B5EF4-FFF2-40B4-BE49-F238E27FC236}">
                        <a16:creationId xmlns:a16="http://schemas.microsoft.com/office/drawing/2014/main" id="{F5F88359-7CBF-FAC8-377A-B1C27B9F8615}"/>
                      </a:ext>
                    </a:extLst>
                  </p:cNvPr>
                  <p:cNvSpPr/>
                  <p:nvPr/>
                </p:nvSpPr>
                <p:spPr>
                  <a:xfrm>
                    <a:off x="2709182" y="2867025"/>
                    <a:ext cx="100694" cy="154214"/>
                  </a:xfrm>
                  <a:prstGeom prst="ellipse">
                    <a:avLst/>
                  </a:prstGeom>
                  <a:solidFill>
                    <a:srgbClr val="ED7D31">
                      <a:lumMod val="60000"/>
                      <a:lumOff val="40000"/>
                    </a:srgbClr>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463" name="グループ化 462">
                  <a:extLst>
                    <a:ext uri="{FF2B5EF4-FFF2-40B4-BE49-F238E27FC236}">
                      <a16:creationId xmlns:a16="http://schemas.microsoft.com/office/drawing/2014/main" id="{F625A859-381D-D359-3988-6E35509310B1}"/>
                    </a:ext>
                  </a:extLst>
                </p:cNvPr>
                <p:cNvGrpSpPr/>
                <p:nvPr/>
              </p:nvGrpSpPr>
              <p:grpSpPr>
                <a:xfrm rot="900000" flipH="1">
                  <a:off x="3720768" y="2459301"/>
                  <a:ext cx="222006" cy="333008"/>
                  <a:chOff x="2680607" y="2825750"/>
                  <a:chExt cx="157843" cy="236764"/>
                </a:xfrm>
                <a:grpFill/>
              </p:grpSpPr>
              <p:sp>
                <p:nvSpPr>
                  <p:cNvPr id="464" name="円/楕円 534">
                    <a:extLst>
                      <a:ext uri="{FF2B5EF4-FFF2-40B4-BE49-F238E27FC236}">
                        <a16:creationId xmlns:a16="http://schemas.microsoft.com/office/drawing/2014/main" id="{6C226D60-E0C0-83B5-22EB-FF2349293570}"/>
                      </a:ext>
                    </a:extLst>
                  </p:cNvPr>
                  <p:cNvSpPr/>
                  <p:nvPr/>
                </p:nvSpPr>
                <p:spPr>
                  <a:xfrm>
                    <a:off x="2680607" y="2825750"/>
                    <a:ext cx="157843" cy="236764"/>
                  </a:xfrm>
                  <a:prstGeom prst="ellipse">
                    <a:avLst/>
                  </a:prstGeom>
                  <a:grp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65" name="円/楕円 535">
                    <a:extLst>
                      <a:ext uri="{FF2B5EF4-FFF2-40B4-BE49-F238E27FC236}">
                        <a16:creationId xmlns:a16="http://schemas.microsoft.com/office/drawing/2014/main" id="{7C6936B4-7A92-9EBE-43DB-9034430E4891}"/>
                      </a:ext>
                    </a:extLst>
                  </p:cNvPr>
                  <p:cNvSpPr/>
                  <p:nvPr/>
                </p:nvSpPr>
                <p:spPr>
                  <a:xfrm>
                    <a:off x="2709182" y="2867025"/>
                    <a:ext cx="100694" cy="154214"/>
                  </a:xfrm>
                  <a:prstGeom prst="ellipse">
                    <a:avLst/>
                  </a:prstGeom>
                  <a:solidFill>
                    <a:srgbClr val="ED7D31">
                      <a:lumMod val="60000"/>
                      <a:lumOff val="40000"/>
                    </a:srgbClr>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sp>
            <p:nvSpPr>
              <p:cNvPr id="445" name="フリーフォーム: 図形 444">
                <a:extLst>
                  <a:ext uri="{FF2B5EF4-FFF2-40B4-BE49-F238E27FC236}">
                    <a16:creationId xmlns:a16="http://schemas.microsoft.com/office/drawing/2014/main" id="{6E15A8A3-8949-215E-7E0C-FB008AB56D08}"/>
                  </a:ext>
                </a:extLst>
              </p:cNvPr>
              <p:cNvSpPr/>
              <p:nvPr/>
            </p:nvSpPr>
            <p:spPr>
              <a:xfrm>
                <a:off x="6751394" y="683417"/>
                <a:ext cx="1030530" cy="1187224"/>
              </a:xfrm>
              <a:custGeom>
                <a:avLst/>
                <a:gdLst>
                  <a:gd name="connsiteX0" fmla="*/ 515265 w 1030530"/>
                  <a:gd name="connsiteY0" fmla="*/ 0 h 1187224"/>
                  <a:gd name="connsiteX1" fmla="*/ 1030530 w 1030530"/>
                  <a:gd name="connsiteY1" fmla="*/ 574166 h 1187224"/>
                  <a:gd name="connsiteX2" fmla="*/ 803355 w 1030530"/>
                  <a:gd name="connsiteY2" fmla="*/ 1050273 h 1187224"/>
                  <a:gd name="connsiteX3" fmla="*/ 794942 w 1030530"/>
                  <a:gd name="connsiteY3" fmla="*/ 1055362 h 1187224"/>
                  <a:gd name="connsiteX4" fmla="*/ 757201 w 1030530"/>
                  <a:gd name="connsiteY4" fmla="*/ 1094453 h 1187224"/>
                  <a:gd name="connsiteX5" fmla="*/ 515265 w 1030530"/>
                  <a:gd name="connsiteY5" fmla="*/ 1187224 h 1187224"/>
                  <a:gd name="connsiteX6" fmla="*/ 273330 w 1030530"/>
                  <a:gd name="connsiteY6" fmla="*/ 1094453 h 1187224"/>
                  <a:gd name="connsiteX7" fmla="*/ 235589 w 1030530"/>
                  <a:gd name="connsiteY7" fmla="*/ 1055362 h 1187224"/>
                  <a:gd name="connsiteX8" fmla="*/ 227176 w 1030530"/>
                  <a:gd name="connsiteY8" fmla="*/ 1050273 h 1187224"/>
                  <a:gd name="connsiteX9" fmla="*/ 0 w 1030530"/>
                  <a:gd name="connsiteY9" fmla="*/ 574166 h 1187224"/>
                  <a:gd name="connsiteX10" fmla="*/ 515265 w 1030530"/>
                  <a:gd name="connsiteY10" fmla="*/ 0 h 11872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030530" h="1187224">
                    <a:moveTo>
                      <a:pt x="515265" y="0"/>
                    </a:moveTo>
                    <a:cubicBezTo>
                      <a:pt x="799838" y="0"/>
                      <a:pt x="1030530" y="257063"/>
                      <a:pt x="1030530" y="574166"/>
                    </a:cubicBezTo>
                    <a:cubicBezTo>
                      <a:pt x="1030530" y="772355"/>
                      <a:pt x="940416" y="947092"/>
                      <a:pt x="803355" y="1050273"/>
                    </a:cubicBezTo>
                    <a:lnTo>
                      <a:pt x="794942" y="1055362"/>
                    </a:lnTo>
                    <a:lnTo>
                      <a:pt x="757201" y="1094453"/>
                    </a:lnTo>
                    <a:cubicBezTo>
                      <a:pt x="688139" y="1153024"/>
                      <a:pt x="604884" y="1187224"/>
                      <a:pt x="515265" y="1187224"/>
                    </a:cubicBezTo>
                    <a:cubicBezTo>
                      <a:pt x="425647" y="1187224"/>
                      <a:pt x="342392" y="1153024"/>
                      <a:pt x="273330" y="1094453"/>
                    </a:cubicBezTo>
                    <a:lnTo>
                      <a:pt x="235589" y="1055362"/>
                    </a:lnTo>
                    <a:lnTo>
                      <a:pt x="227176" y="1050273"/>
                    </a:lnTo>
                    <a:cubicBezTo>
                      <a:pt x="90114" y="947092"/>
                      <a:pt x="0" y="772355"/>
                      <a:pt x="0" y="574166"/>
                    </a:cubicBezTo>
                    <a:cubicBezTo>
                      <a:pt x="0" y="257063"/>
                      <a:pt x="230692" y="0"/>
                      <a:pt x="515265" y="0"/>
                    </a:cubicBezTo>
                    <a:close/>
                  </a:path>
                </a:pathLst>
              </a:custGeom>
              <a:solidFill>
                <a:srgbClr val="ED7D31">
                  <a:lumMod val="20000"/>
                  <a:lumOff val="80000"/>
                </a:srgb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46" name="月 445">
                <a:extLst>
                  <a:ext uri="{FF2B5EF4-FFF2-40B4-BE49-F238E27FC236}">
                    <a16:creationId xmlns:a16="http://schemas.microsoft.com/office/drawing/2014/main" id="{ACB96C27-3EDE-9639-6AF6-3E4FA8BC8090}"/>
                  </a:ext>
                </a:extLst>
              </p:cNvPr>
              <p:cNvSpPr/>
              <p:nvPr/>
            </p:nvSpPr>
            <p:spPr>
              <a:xfrm rot="15300000">
                <a:off x="6932211" y="890886"/>
                <a:ext cx="85720" cy="328020"/>
              </a:xfrm>
              <a:prstGeom prst="moon">
                <a:avLst>
                  <a:gd name="adj" fmla="val 76673"/>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47" name="月 446">
                <a:extLst>
                  <a:ext uri="{FF2B5EF4-FFF2-40B4-BE49-F238E27FC236}">
                    <a16:creationId xmlns:a16="http://schemas.microsoft.com/office/drawing/2014/main" id="{A42F8C37-3A4E-BF1C-2DB6-454EB92212D1}"/>
                  </a:ext>
                </a:extLst>
              </p:cNvPr>
              <p:cNvSpPr/>
              <p:nvPr/>
            </p:nvSpPr>
            <p:spPr>
              <a:xfrm rot="17100000">
                <a:off x="7516186" y="890886"/>
                <a:ext cx="85720" cy="328020"/>
              </a:xfrm>
              <a:prstGeom prst="moon">
                <a:avLst>
                  <a:gd name="adj" fmla="val 76673"/>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448" name="グループ化 447">
                <a:extLst>
                  <a:ext uri="{FF2B5EF4-FFF2-40B4-BE49-F238E27FC236}">
                    <a16:creationId xmlns:a16="http://schemas.microsoft.com/office/drawing/2014/main" id="{AD86B2E5-CB89-8689-18F0-DE2EDB7B74AE}"/>
                  </a:ext>
                </a:extLst>
              </p:cNvPr>
              <p:cNvGrpSpPr/>
              <p:nvPr/>
            </p:nvGrpSpPr>
            <p:grpSpPr>
              <a:xfrm>
                <a:off x="6859261" y="1147763"/>
                <a:ext cx="251152" cy="167676"/>
                <a:chOff x="6859261" y="1147763"/>
                <a:chExt cx="251152" cy="167676"/>
              </a:xfrm>
            </p:grpSpPr>
            <p:grpSp>
              <p:nvGrpSpPr>
                <p:cNvPr id="458" name="グループ化 457">
                  <a:extLst>
                    <a:ext uri="{FF2B5EF4-FFF2-40B4-BE49-F238E27FC236}">
                      <a16:creationId xmlns:a16="http://schemas.microsoft.com/office/drawing/2014/main" id="{2B8F64F0-BB0D-A565-45FA-7981AF54B7C3}"/>
                    </a:ext>
                  </a:extLst>
                </p:cNvPr>
                <p:cNvGrpSpPr/>
                <p:nvPr/>
              </p:nvGrpSpPr>
              <p:grpSpPr>
                <a:xfrm>
                  <a:off x="6859261" y="1147763"/>
                  <a:ext cx="251152" cy="167676"/>
                  <a:chOff x="6140438" y="1154498"/>
                  <a:chExt cx="386744" cy="257583"/>
                </a:xfrm>
              </p:grpSpPr>
              <p:sp>
                <p:nvSpPr>
                  <p:cNvPr id="460" name="フリーフォーム: 図形 459">
                    <a:extLst>
                      <a:ext uri="{FF2B5EF4-FFF2-40B4-BE49-F238E27FC236}">
                        <a16:creationId xmlns:a16="http://schemas.microsoft.com/office/drawing/2014/main" id="{1E71E929-6C94-63B1-A527-6C29CEFCD7A5}"/>
                      </a:ext>
                    </a:extLst>
                  </p:cNvPr>
                  <p:cNvSpPr/>
                  <p:nvPr/>
                </p:nvSpPr>
                <p:spPr>
                  <a:xfrm>
                    <a:off x="6145376" y="1174740"/>
                    <a:ext cx="376868" cy="237341"/>
                  </a:xfrm>
                  <a:custGeom>
                    <a:avLst/>
                    <a:gdLst>
                      <a:gd name="connsiteX0" fmla="*/ 193372 w 386744"/>
                      <a:gd name="connsiteY0" fmla="*/ 0 h 265707"/>
                      <a:gd name="connsiteX1" fmla="*/ 385763 w 386744"/>
                      <a:gd name="connsiteY1" fmla="*/ 125092 h 265707"/>
                      <a:gd name="connsiteX2" fmla="*/ 386744 w 386744"/>
                      <a:gd name="connsiteY2" fmla="*/ 132854 h 265707"/>
                      <a:gd name="connsiteX3" fmla="*/ 385763 w 386744"/>
                      <a:gd name="connsiteY3" fmla="*/ 140615 h 265707"/>
                      <a:gd name="connsiteX4" fmla="*/ 193372 w 386744"/>
                      <a:gd name="connsiteY4" fmla="*/ 265707 h 265707"/>
                      <a:gd name="connsiteX5" fmla="*/ 981 w 386744"/>
                      <a:gd name="connsiteY5" fmla="*/ 140615 h 265707"/>
                      <a:gd name="connsiteX6" fmla="*/ 0 w 386744"/>
                      <a:gd name="connsiteY6" fmla="*/ 132854 h 265707"/>
                      <a:gd name="connsiteX7" fmla="*/ 981 w 386744"/>
                      <a:gd name="connsiteY7" fmla="*/ 125092 h 265707"/>
                      <a:gd name="connsiteX8" fmla="*/ 193372 w 386744"/>
                      <a:gd name="connsiteY8" fmla="*/ 0 h 26570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86744" h="265707">
                        <a:moveTo>
                          <a:pt x="193372" y="0"/>
                        </a:moveTo>
                        <a:cubicBezTo>
                          <a:pt x="288273" y="0"/>
                          <a:pt x="367452" y="53703"/>
                          <a:pt x="385763" y="125092"/>
                        </a:cubicBezTo>
                        <a:lnTo>
                          <a:pt x="386744" y="132854"/>
                        </a:lnTo>
                        <a:lnTo>
                          <a:pt x="385763" y="140615"/>
                        </a:lnTo>
                        <a:cubicBezTo>
                          <a:pt x="367452" y="212005"/>
                          <a:pt x="288273" y="265707"/>
                          <a:pt x="193372" y="265707"/>
                        </a:cubicBezTo>
                        <a:cubicBezTo>
                          <a:pt x="98472" y="265707"/>
                          <a:pt x="19293" y="212005"/>
                          <a:pt x="981" y="140615"/>
                        </a:cubicBezTo>
                        <a:lnTo>
                          <a:pt x="0" y="132854"/>
                        </a:lnTo>
                        <a:lnTo>
                          <a:pt x="981" y="125092"/>
                        </a:lnTo>
                        <a:cubicBezTo>
                          <a:pt x="19293" y="53703"/>
                          <a:pt x="98472" y="0"/>
                          <a:pt x="193372" y="0"/>
                        </a:cubicBezTo>
                        <a:close/>
                      </a:path>
                    </a:pathLst>
                  </a:custGeom>
                  <a:solidFill>
                    <a:sysClr val="window" lastClr="FFFFFF"/>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461" name="フリーフォーム: 図形 460">
                    <a:extLst>
                      <a:ext uri="{FF2B5EF4-FFF2-40B4-BE49-F238E27FC236}">
                        <a16:creationId xmlns:a16="http://schemas.microsoft.com/office/drawing/2014/main" id="{0BD1E06C-EB51-FDB0-C053-238C7AA68290}"/>
                      </a:ext>
                    </a:extLst>
                  </p:cNvPr>
                  <p:cNvSpPr/>
                  <p:nvPr/>
                </p:nvSpPr>
                <p:spPr>
                  <a:xfrm>
                    <a:off x="6140438" y="1154498"/>
                    <a:ext cx="386744" cy="153095"/>
                  </a:xfrm>
                  <a:custGeom>
                    <a:avLst/>
                    <a:gdLst>
                      <a:gd name="connsiteX0" fmla="*/ 193372 w 386744"/>
                      <a:gd name="connsiteY0" fmla="*/ 0 h 153095"/>
                      <a:gd name="connsiteX1" fmla="*/ 385763 w 386744"/>
                      <a:gd name="connsiteY1" fmla="*/ 125092 h 153095"/>
                      <a:gd name="connsiteX2" fmla="*/ 386744 w 386744"/>
                      <a:gd name="connsiteY2" fmla="*/ 132854 h 153095"/>
                      <a:gd name="connsiteX3" fmla="*/ 385763 w 386744"/>
                      <a:gd name="connsiteY3" fmla="*/ 140615 h 153095"/>
                      <a:gd name="connsiteX4" fmla="*/ 379622 w 386744"/>
                      <a:gd name="connsiteY4" fmla="*/ 153095 h 153095"/>
                      <a:gd name="connsiteX5" fmla="*/ 361323 w 386744"/>
                      <a:gd name="connsiteY5" fmla="*/ 115911 h 153095"/>
                      <a:gd name="connsiteX6" fmla="*/ 193372 w 386744"/>
                      <a:gd name="connsiteY6" fmla="*/ 40482 h 153095"/>
                      <a:gd name="connsiteX7" fmla="*/ 25422 w 386744"/>
                      <a:gd name="connsiteY7" fmla="*/ 115911 h 153095"/>
                      <a:gd name="connsiteX8" fmla="*/ 7123 w 386744"/>
                      <a:gd name="connsiteY8" fmla="*/ 153095 h 153095"/>
                      <a:gd name="connsiteX9" fmla="*/ 981 w 386744"/>
                      <a:gd name="connsiteY9" fmla="*/ 140615 h 153095"/>
                      <a:gd name="connsiteX10" fmla="*/ 0 w 386744"/>
                      <a:gd name="connsiteY10" fmla="*/ 132854 h 153095"/>
                      <a:gd name="connsiteX11" fmla="*/ 981 w 386744"/>
                      <a:gd name="connsiteY11" fmla="*/ 125092 h 153095"/>
                      <a:gd name="connsiteX12" fmla="*/ 193372 w 386744"/>
                      <a:gd name="connsiteY12" fmla="*/ 0 h 1530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386744" h="153095">
                        <a:moveTo>
                          <a:pt x="193372" y="0"/>
                        </a:moveTo>
                        <a:cubicBezTo>
                          <a:pt x="288273" y="0"/>
                          <a:pt x="367452" y="53703"/>
                          <a:pt x="385763" y="125092"/>
                        </a:cubicBezTo>
                        <a:lnTo>
                          <a:pt x="386744" y="132854"/>
                        </a:lnTo>
                        <a:lnTo>
                          <a:pt x="385763" y="140615"/>
                        </a:lnTo>
                        <a:lnTo>
                          <a:pt x="379622" y="153095"/>
                        </a:lnTo>
                        <a:lnTo>
                          <a:pt x="361323" y="115911"/>
                        </a:lnTo>
                        <a:cubicBezTo>
                          <a:pt x="326880" y="70690"/>
                          <a:pt x="264548" y="40482"/>
                          <a:pt x="193372" y="40482"/>
                        </a:cubicBezTo>
                        <a:cubicBezTo>
                          <a:pt x="122197" y="40482"/>
                          <a:pt x="59865" y="70690"/>
                          <a:pt x="25422" y="115911"/>
                        </a:cubicBezTo>
                        <a:lnTo>
                          <a:pt x="7123" y="153095"/>
                        </a:lnTo>
                        <a:lnTo>
                          <a:pt x="981" y="140615"/>
                        </a:lnTo>
                        <a:lnTo>
                          <a:pt x="0" y="132854"/>
                        </a:lnTo>
                        <a:lnTo>
                          <a:pt x="981" y="125092"/>
                        </a:lnTo>
                        <a:cubicBezTo>
                          <a:pt x="19293" y="53703"/>
                          <a:pt x="98472" y="0"/>
                          <a:pt x="193372" y="0"/>
                        </a:cubicBezTo>
                        <a:close/>
                      </a:path>
                    </a:pathLst>
                  </a:cu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sp>
              <p:nvSpPr>
                <p:cNvPr id="459" name="楕円 458">
                  <a:extLst>
                    <a:ext uri="{FF2B5EF4-FFF2-40B4-BE49-F238E27FC236}">
                      <a16:creationId xmlns:a16="http://schemas.microsoft.com/office/drawing/2014/main" id="{23A4F372-B548-FB46-F1CD-8C2B7DA8E179}"/>
                    </a:ext>
                  </a:extLst>
                </p:cNvPr>
                <p:cNvSpPr/>
                <p:nvPr/>
              </p:nvSpPr>
              <p:spPr>
                <a:xfrm>
                  <a:off x="6887959" y="1162556"/>
                  <a:ext cx="129045" cy="129046"/>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449" name="円/楕円 638">
                <a:extLst>
                  <a:ext uri="{FF2B5EF4-FFF2-40B4-BE49-F238E27FC236}">
                    <a16:creationId xmlns:a16="http://schemas.microsoft.com/office/drawing/2014/main" id="{9FBEC627-9C2C-CE52-8B30-7A512A8D1EA6}"/>
                  </a:ext>
                </a:extLst>
              </p:cNvPr>
              <p:cNvSpPr/>
              <p:nvPr/>
            </p:nvSpPr>
            <p:spPr>
              <a:xfrm rot="10800000">
                <a:off x="7100645" y="1635125"/>
                <a:ext cx="332030" cy="61090"/>
              </a:xfrm>
              <a:custGeom>
                <a:avLst/>
                <a:gdLst>
                  <a:gd name="connsiteX0" fmla="*/ 0 w 195956"/>
                  <a:gd name="connsiteY0" fmla="*/ 48405 h 96810"/>
                  <a:gd name="connsiteX1" fmla="*/ 97978 w 195956"/>
                  <a:gd name="connsiteY1" fmla="*/ 0 h 96810"/>
                  <a:gd name="connsiteX2" fmla="*/ 195956 w 195956"/>
                  <a:gd name="connsiteY2" fmla="*/ 48405 h 96810"/>
                  <a:gd name="connsiteX3" fmla="*/ 97978 w 195956"/>
                  <a:gd name="connsiteY3" fmla="*/ 96810 h 96810"/>
                  <a:gd name="connsiteX4" fmla="*/ 0 w 195956"/>
                  <a:gd name="connsiteY4" fmla="*/ 48405 h 96810"/>
                  <a:gd name="connsiteX0" fmla="*/ 0 w 195956"/>
                  <a:gd name="connsiteY0" fmla="*/ 48405 h 96810"/>
                  <a:gd name="connsiteX1" fmla="*/ 97978 w 195956"/>
                  <a:gd name="connsiteY1" fmla="*/ 0 h 96810"/>
                  <a:gd name="connsiteX2" fmla="*/ 195956 w 195956"/>
                  <a:gd name="connsiteY2" fmla="*/ 48405 h 96810"/>
                  <a:gd name="connsiteX3" fmla="*/ 97978 w 195956"/>
                  <a:gd name="connsiteY3" fmla="*/ 96810 h 96810"/>
                  <a:gd name="connsiteX4" fmla="*/ 0 w 195956"/>
                  <a:gd name="connsiteY4" fmla="*/ 48405 h 96810"/>
                  <a:gd name="connsiteX0" fmla="*/ 0 w 195956"/>
                  <a:gd name="connsiteY0" fmla="*/ 48405 h 96810"/>
                  <a:gd name="connsiteX1" fmla="*/ 97978 w 195956"/>
                  <a:gd name="connsiteY1" fmla="*/ 0 h 96810"/>
                  <a:gd name="connsiteX2" fmla="*/ 195956 w 195956"/>
                  <a:gd name="connsiteY2" fmla="*/ 48405 h 96810"/>
                  <a:gd name="connsiteX3" fmla="*/ 97978 w 195956"/>
                  <a:gd name="connsiteY3" fmla="*/ 96810 h 96810"/>
                  <a:gd name="connsiteX4" fmla="*/ 0 w 195956"/>
                  <a:gd name="connsiteY4" fmla="*/ 48405 h 96810"/>
                  <a:gd name="connsiteX0" fmla="*/ 0 w 195956"/>
                  <a:gd name="connsiteY0" fmla="*/ 48405 h 96810"/>
                  <a:gd name="connsiteX1" fmla="*/ 97978 w 195956"/>
                  <a:gd name="connsiteY1" fmla="*/ 0 h 96810"/>
                  <a:gd name="connsiteX2" fmla="*/ 195956 w 195956"/>
                  <a:gd name="connsiteY2" fmla="*/ 48405 h 96810"/>
                  <a:gd name="connsiteX3" fmla="*/ 97978 w 195956"/>
                  <a:gd name="connsiteY3" fmla="*/ 96810 h 96810"/>
                  <a:gd name="connsiteX4" fmla="*/ 0 w 195956"/>
                  <a:gd name="connsiteY4" fmla="*/ 48405 h 96810"/>
                  <a:gd name="connsiteX0" fmla="*/ 0 w 195956"/>
                  <a:gd name="connsiteY0" fmla="*/ 48405 h 139672"/>
                  <a:gd name="connsiteX1" fmla="*/ 97978 w 195956"/>
                  <a:gd name="connsiteY1" fmla="*/ 0 h 139672"/>
                  <a:gd name="connsiteX2" fmla="*/ 195956 w 195956"/>
                  <a:gd name="connsiteY2" fmla="*/ 48405 h 139672"/>
                  <a:gd name="connsiteX3" fmla="*/ 97978 w 195956"/>
                  <a:gd name="connsiteY3" fmla="*/ 139672 h 139672"/>
                  <a:gd name="connsiteX4" fmla="*/ 0 w 195956"/>
                  <a:gd name="connsiteY4" fmla="*/ 48405 h 139672"/>
                  <a:gd name="connsiteX0" fmla="*/ 0 w 195956"/>
                  <a:gd name="connsiteY0" fmla="*/ 12087 h 103354"/>
                  <a:gd name="connsiteX1" fmla="*/ 95596 w 195956"/>
                  <a:gd name="connsiteY1" fmla="*/ 11307 h 103354"/>
                  <a:gd name="connsiteX2" fmla="*/ 195956 w 195956"/>
                  <a:gd name="connsiteY2" fmla="*/ 12087 h 103354"/>
                  <a:gd name="connsiteX3" fmla="*/ 97978 w 195956"/>
                  <a:gd name="connsiteY3" fmla="*/ 103354 h 103354"/>
                  <a:gd name="connsiteX4" fmla="*/ 0 w 195956"/>
                  <a:gd name="connsiteY4" fmla="*/ 12087 h 1033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5956" h="103354">
                    <a:moveTo>
                      <a:pt x="0" y="12087"/>
                    </a:moveTo>
                    <a:cubicBezTo>
                      <a:pt x="0" y="-14646"/>
                      <a:pt x="41484" y="11307"/>
                      <a:pt x="95596" y="11307"/>
                    </a:cubicBezTo>
                    <a:cubicBezTo>
                      <a:pt x="149708" y="11307"/>
                      <a:pt x="195956" y="-14646"/>
                      <a:pt x="195956" y="12087"/>
                    </a:cubicBezTo>
                    <a:cubicBezTo>
                      <a:pt x="195956" y="38820"/>
                      <a:pt x="152090" y="103354"/>
                      <a:pt x="97978" y="103354"/>
                    </a:cubicBezTo>
                    <a:cubicBezTo>
                      <a:pt x="43866" y="103354"/>
                      <a:pt x="0" y="38820"/>
                      <a:pt x="0" y="12087"/>
                    </a:cubicBezTo>
                    <a:close/>
                  </a:path>
                </a:pathLst>
              </a:custGeom>
              <a:solidFill>
                <a:srgbClr val="FF0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450" name="グループ化 449">
                <a:extLst>
                  <a:ext uri="{FF2B5EF4-FFF2-40B4-BE49-F238E27FC236}">
                    <a16:creationId xmlns:a16="http://schemas.microsoft.com/office/drawing/2014/main" id="{580C61AD-A2D6-5933-BD83-5942ECF00756}"/>
                  </a:ext>
                </a:extLst>
              </p:cNvPr>
              <p:cNvGrpSpPr/>
              <p:nvPr/>
            </p:nvGrpSpPr>
            <p:grpSpPr>
              <a:xfrm>
                <a:off x="7174981" y="1385983"/>
                <a:ext cx="183076" cy="162745"/>
                <a:chOff x="7075584" y="1397590"/>
                <a:chExt cx="258112" cy="203430"/>
              </a:xfrm>
            </p:grpSpPr>
            <p:sp>
              <p:nvSpPr>
                <p:cNvPr id="456" name="円/楕円 662">
                  <a:extLst>
                    <a:ext uri="{FF2B5EF4-FFF2-40B4-BE49-F238E27FC236}">
                      <a16:creationId xmlns:a16="http://schemas.microsoft.com/office/drawing/2014/main" id="{987B3180-ACFE-E4E3-28B9-5D8460288BE5}"/>
                    </a:ext>
                  </a:extLst>
                </p:cNvPr>
                <p:cNvSpPr/>
                <p:nvPr/>
              </p:nvSpPr>
              <p:spPr>
                <a:xfrm>
                  <a:off x="7075584" y="1474881"/>
                  <a:ext cx="258112" cy="117734"/>
                </a:xfrm>
                <a:custGeom>
                  <a:avLst/>
                  <a:gdLst>
                    <a:gd name="connsiteX0" fmla="*/ 0 w 240026"/>
                    <a:gd name="connsiteY0" fmla="*/ 63515 h 127030"/>
                    <a:gd name="connsiteX1" fmla="*/ 120013 w 240026"/>
                    <a:gd name="connsiteY1" fmla="*/ 0 h 127030"/>
                    <a:gd name="connsiteX2" fmla="*/ 240026 w 240026"/>
                    <a:gd name="connsiteY2" fmla="*/ 63515 h 127030"/>
                    <a:gd name="connsiteX3" fmla="*/ 120013 w 240026"/>
                    <a:gd name="connsiteY3" fmla="*/ 127030 h 127030"/>
                    <a:gd name="connsiteX4" fmla="*/ 0 w 240026"/>
                    <a:gd name="connsiteY4" fmla="*/ 63515 h 127030"/>
                    <a:gd name="connsiteX0" fmla="*/ 0 w 240026"/>
                    <a:gd name="connsiteY0" fmla="*/ 63515 h 127030"/>
                    <a:gd name="connsiteX1" fmla="*/ 120013 w 240026"/>
                    <a:gd name="connsiteY1" fmla="*/ 0 h 127030"/>
                    <a:gd name="connsiteX2" fmla="*/ 240026 w 240026"/>
                    <a:gd name="connsiteY2" fmla="*/ 63515 h 127030"/>
                    <a:gd name="connsiteX3" fmla="*/ 120013 w 240026"/>
                    <a:gd name="connsiteY3" fmla="*/ 127030 h 127030"/>
                    <a:gd name="connsiteX4" fmla="*/ 0 w 240026"/>
                    <a:gd name="connsiteY4" fmla="*/ 63515 h 127030"/>
                    <a:gd name="connsiteX0" fmla="*/ 0 w 240026"/>
                    <a:gd name="connsiteY0" fmla="*/ 63515 h 127030"/>
                    <a:gd name="connsiteX1" fmla="*/ 120013 w 240026"/>
                    <a:gd name="connsiteY1" fmla="*/ 0 h 127030"/>
                    <a:gd name="connsiteX2" fmla="*/ 240026 w 240026"/>
                    <a:gd name="connsiteY2" fmla="*/ 63515 h 127030"/>
                    <a:gd name="connsiteX3" fmla="*/ 120013 w 240026"/>
                    <a:gd name="connsiteY3" fmla="*/ 127030 h 127030"/>
                    <a:gd name="connsiteX4" fmla="*/ 0 w 240026"/>
                    <a:gd name="connsiteY4" fmla="*/ 63515 h 127030"/>
                    <a:gd name="connsiteX0" fmla="*/ 0 w 240026"/>
                    <a:gd name="connsiteY0" fmla="*/ 63515 h 127030"/>
                    <a:gd name="connsiteX1" fmla="*/ 120013 w 240026"/>
                    <a:gd name="connsiteY1" fmla="*/ 0 h 127030"/>
                    <a:gd name="connsiteX2" fmla="*/ 240026 w 240026"/>
                    <a:gd name="connsiteY2" fmla="*/ 63515 h 127030"/>
                    <a:gd name="connsiteX3" fmla="*/ 120013 w 240026"/>
                    <a:gd name="connsiteY3" fmla="*/ 127030 h 127030"/>
                    <a:gd name="connsiteX4" fmla="*/ 0 w 240026"/>
                    <a:gd name="connsiteY4" fmla="*/ 63515 h 127030"/>
                    <a:gd name="connsiteX0" fmla="*/ 0 w 240026"/>
                    <a:gd name="connsiteY0" fmla="*/ 96853 h 160368"/>
                    <a:gd name="connsiteX1" fmla="*/ 115251 w 240026"/>
                    <a:gd name="connsiteY1" fmla="*/ 0 h 160368"/>
                    <a:gd name="connsiteX2" fmla="*/ 240026 w 240026"/>
                    <a:gd name="connsiteY2" fmla="*/ 96853 h 160368"/>
                    <a:gd name="connsiteX3" fmla="*/ 120013 w 240026"/>
                    <a:gd name="connsiteY3" fmla="*/ 160368 h 160368"/>
                    <a:gd name="connsiteX4" fmla="*/ 0 w 240026"/>
                    <a:gd name="connsiteY4" fmla="*/ 96853 h 160368"/>
                    <a:gd name="connsiteX0" fmla="*/ 0 w 240026"/>
                    <a:gd name="connsiteY0" fmla="*/ 96853 h 160368"/>
                    <a:gd name="connsiteX1" fmla="*/ 115251 w 240026"/>
                    <a:gd name="connsiteY1" fmla="*/ 0 h 160368"/>
                    <a:gd name="connsiteX2" fmla="*/ 240026 w 240026"/>
                    <a:gd name="connsiteY2" fmla="*/ 96853 h 160368"/>
                    <a:gd name="connsiteX3" fmla="*/ 120013 w 240026"/>
                    <a:gd name="connsiteY3" fmla="*/ 160368 h 160368"/>
                    <a:gd name="connsiteX4" fmla="*/ 0 w 240026"/>
                    <a:gd name="connsiteY4" fmla="*/ 96853 h 160368"/>
                    <a:gd name="connsiteX0" fmla="*/ 0 w 240026"/>
                    <a:gd name="connsiteY0" fmla="*/ 96853 h 160451"/>
                    <a:gd name="connsiteX1" fmla="*/ 115251 w 240026"/>
                    <a:gd name="connsiteY1" fmla="*/ 0 h 160451"/>
                    <a:gd name="connsiteX2" fmla="*/ 240026 w 240026"/>
                    <a:gd name="connsiteY2" fmla="*/ 96853 h 160451"/>
                    <a:gd name="connsiteX3" fmla="*/ 120013 w 240026"/>
                    <a:gd name="connsiteY3" fmla="*/ 160368 h 160451"/>
                    <a:gd name="connsiteX4" fmla="*/ 0 w 240026"/>
                    <a:gd name="connsiteY4" fmla="*/ 96853 h 16045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0026" h="160451">
                      <a:moveTo>
                        <a:pt x="0" y="96853"/>
                      </a:moveTo>
                      <a:cubicBezTo>
                        <a:pt x="0" y="37409"/>
                        <a:pt x="48970" y="0"/>
                        <a:pt x="115251" y="0"/>
                      </a:cubicBezTo>
                      <a:cubicBezTo>
                        <a:pt x="181532" y="0"/>
                        <a:pt x="240026" y="28271"/>
                        <a:pt x="240026" y="96853"/>
                      </a:cubicBezTo>
                      <a:cubicBezTo>
                        <a:pt x="240026" y="165435"/>
                        <a:pt x="186294" y="160368"/>
                        <a:pt x="120013" y="160368"/>
                      </a:cubicBezTo>
                      <a:cubicBezTo>
                        <a:pt x="53732" y="160368"/>
                        <a:pt x="0" y="156297"/>
                        <a:pt x="0" y="96853"/>
                      </a:cubicBezTo>
                      <a:close/>
                    </a:path>
                  </a:pathLst>
                </a:custGeom>
                <a:solidFill>
                  <a:srgbClr val="ED7D31">
                    <a:lumMod val="60000"/>
                    <a:lumOff val="40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57" name="フリーフォーム: 図形 456">
                  <a:extLst>
                    <a:ext uri="{FF2B5EF4-FFF2-40B4-BE49-F238E27FC236}">
                      <a16:creationId xmlns:a16="http://schemas.microsoft.com/office/drawing/2014/main" id="{81DA0CCE-5521-36AF-A95B-2E78C37545CA}"/>
                    </a:ext>
                  </a:extLst>
                </p:cNvPr>
                <p:cNvSpPr/>
                <p:nvPr/>
              </p:nvSpPr>
              <p:spPr>
                <a:xfrm>
                  <a:off x="7137014" y="1397590"/>
                  <a:ext cx="135252" cy="203430"/>
                </a:xfrm>
                <a:custGeom>
                  <a:avLst/>
                  <a:gdLst>
                    <a:gd name="connsiteX0" fmla="*/ 133718 w 168590"/>
                    <a:gd name="connsiteY0" fmla="*/ 0 h 241869"/>
                    <a:gd name="connsiteX1" fmla="*/ 145091 w 168590"/>
                    <a:gd name="connsiteY1" fmla="*/ 28432 h 241869"/>
                    <a:gd name="connsiteX2" fmla="*/ 168590 w 168590"/>
                    <a:gd name="connsiteY2" fmla="*/ 156595 h 241869"/>
                    <a:gd name="connsiteX3" fmla="*/ 84295 w 168590"/>
                    <a:gd name="connsiteY3" fmla="*/ 241869 h 241869"/>
                    <a:gd name="connsiteX4" fmla="*/ 0 w 168590"/>
                    <a:gd name="connsiteY4" fmla="*/ 156595 h 241869"/>
                    <a:gd name="connsiteX5" fmla="*/ 25880 w 168590"/>
                    <a:gd name="connsiteY5" fmla="*/ 28432 h 241869"/>
                    <a:gd name="connsiteX6" fmla="*/ 37274 w 168590"/>
                    <a:gd name="connsiteY6" fmla="*/ 1638 h 241869"/>
                    <a:gd name="connsiteX7" fmla="*/ 51484 w 168590"/>
                    <a:gd name="connsiteY7" fmla="*/ 11330 h 241869"/>
                    <a:gd name="connsiteX8" fmla="*/ 84295 w 168590"/>
                    <a:gd name="connsiteY8" fmla="*/ 18031 h 241869"/>
                    <a:gd name="connsiteX9" fmla="*/ 117107 w 168590"/>
                    <a:gd name="connsiteY9" fmla="*/ 11330 h 241869"/>
                    <a:gd name="connsiteX0" fmla="*/ 84295 w 175735"/>
                    <a:gd name="connsiteY0" fmla="*/ 18031 h 241869"/>
                    <a:gd name="connsiteX1" fmla="*/ 117107 w 175735"/>
                    <a:gd name="connsiteY1" fmla="*/ 11330 h 241869"/>
                    <a:gd name="connsiteX2" fmla="*/ 133718 w 175735"/>
                    <a:gd name="connsiteY2" fmla="*/ 0 h 241869"/>
                    <a:gd name="connsiteX3" fmla="*/ 145091 w 175735"/>
                    <a:gd name="connsiteY3" fmla="*/ 28432 h 241869"/>
                    <a:gd name="connsiteX4" fmla="*/ 168590 w 175735"/>
                    <a:gd name="connsiteY4" fmla="*/ 156595 h 241869"/>
                    <a:gd name="connsiteX5" fmla="*/ 84295 w 175735"/>
                    <a:gd name="connsiteY5" fmla="*/ 241869 h 241869"/>
                    <a:gd name="connsiteX6" fmla="*/ 0 w 175735"/>
                    <a:gd name="connsiteY6" fmla="*/ 156595 h 241869"/>
                    <a:gd name="connsiteX7" fmla="*/ 25880 w 175735"/>
                    <a:gd name="connsiteY7" fmla="*/ 28432 h 241869"/>
                    <a:gd name="connsiteX8" fmla="*/ 37274 w 175735"/>
                    <a:gd name="connsiteY8" fmla="*/ 1638 h 241869"/>
                    <a:gd name="connsiteX9" fmla="*/ 51484 w 175735"/>
                    <a:gd name="connsiteY9" fmla="*/ 11330 h 241869"/>
                    <a:gd name="connsiteX10" fmla="*/ 175735 w 175735"/>
                    <a:gd name="connsiteY10" fmla="*/ 109471 h 241869"/>
                    <a:gd name="connsiteX0" fmla="*/ 84295 w 168590"/>
                    <a:gd name="connsiteY0" fmla="*/ 18031 h 241869"/>
                    <a:gd name="connsiteX1" fmla="*/ 117107 w 168590"/>
                    <a:gd name="connsiteY1" fmla="*/ 11330 h 241869"/>
                    <a:gd name="connsiteX2" fmla="*/ 133718 w 168590"/>
                    <a:gd name="connsiteY2" fmla="*/ 0 h 241869"/>
                    <a:gd name="connsiteX3" fmla="*/ 145091 w 168590"/>
                    <a:gd name="connsiteY3" fmla="*/ 28432 h 241869"/>
                    <a:gd name="connsiteX4" fmla="*/ 168590 w 168590"/>
                    <a:gd name="connsiteY4" fmla="*/ 156595 h 241869"/>
                    <a:gd name="connsiteX5" fmla="*/ 84295 w 168590"/>
                    <a:gd name="connsiteY5" fmla="*/ 241869 h 241869"/>
                    <a:gd name="connsiteX6" fmla="*/ 0 w 168590"/>
                    <a:gd name="connsiteY6" fmla="*/ 156595 h 241869"/>
                    <a:gd name="connsiteX7" fmla="*/ 25880 w 168590"/>
                    <a:gd name="connsiteY7" fmla="*/ 28432 h 241869"/>
                    <a:gd name="connsiteX8" fmla="*/ 37274 w 168590"/>
                    <a:gd name="connsiteY8" fmla="*/ 1638 h 241869"/>
                    <a:gd name="connsiteX9" fmla="*/ 51484 w 168590"/>
                    <a:gd name="connsiteY9" fmla="*/ 11330 h 241869"/>
                    <a:gd name="connsiteX0" fmla="*/ 117107 w 168590"/>
                    <a:gd name="connsiteY0" fmla="*/ 11330 h 241869"/>
                    <a:gd name="connsiteX1" fmla="*/ 133718 w 168590"/>
                    <a:gd name="connsiteY1" fmla="*/ 0 h 241869"/>
                    <a:gd name="connsiteX2" fmla="*/ 145091 w 168590"/>
                    <a:gd name="connsiteY2" fmla="*/ 28432 h 241869"/>
                    <a:gd name="connsiteX3" fmla="*/ 168590 w 168590"/>
                    <a:gd name="connsiteY3" fmla="*/ 156595 h 241869"/>
                    <a:gd name="connsiteX4" fmla="*/ 84295 w 168590"/>
                    <a:gd name="connsiteY4" fmla="*/ 241869 h 241869"/>
                    <a:gd name="connsiteX5" fmla="*/ 0 w 168590"/>
                    <a:gd name="connsiteY5" fmla="*/ 156595 h 241869"/>
                    <a:gd name="connsiteX6" fmla="*/ 25880 w 168590"/>
                    <a:gd name="connsiteY6" fmla="*/ 28432 h 241869"/>
                    <a:gd name="connsiteX7" fmla="*/ 37274 w 168590"/>
                    <a:gd name="connsiteY7" fmla="*/ 1638 h 241869"/>
                    <a:gd name="connsiteX8" fmla="*/ 51484 w 168590"/>
                    <a:gd name="connsiteY8" fmla="*/ 11330 h 241869"/>
                    <a:gd name="connsiteX0" fmla="*/ 117107 w 168590"/>
                    <a:gd name="connsiteY0" fmla="*/ 11330 h 241869"/>
                    <a:gd name="connsiteX1" fmla="*/ 133718 w 168590"/>
                    <a:gd name="connsiteY1" fmla="*/ 0 h 241869"/>
                    <a:gd name="connsiteX2" fmla="*/ 145091 w 168590"/>
                    <a:gd name="connsiteY2" fmla="*/ 28432 h 241869"/>
                    <a:gd name="connsiteX3" fmla="*/ 168590 w 168590"/>
                    <a:gd name="connsiteY3" fmla="*/ 156595 h 241869"/>
                    <a:gd name="connsiteX4" fmla="*/ 84295 w 168590"/>
                    <a:gd name="connsiteY4" fmla="*/ 241869 h 241869"/>
                    <a:gd name="connsiteX5" fmla="*/ 0 w 168590"/>
                    <a:gd name="connsiteY5" fmla="*/ 156595 h 241869"/>
                    <a:gd name="connsiteX6" fmla="*/ 25880 w 168590"/>
                    <a:gd name="connsiteY6" fmla="*/ 28432 h 241869"/>
                    <a:gd name="connsiteX7" fmla="*/ 37274 w 168590"/>
                    <a:gd name="connsiteY7" fmla="*/ 1638 h 241869"/>
                    <a:gd name="connsiteX0" fmla="*/ 133718 w 168590"/>
                    <a:gd name="connsiteY0" fmla="*/ 0 h 241869"/>
                    <a:gd name="connsiteX1" fmla="*/ 145091 w 168590"/>
                    <a:gd name="connsiteY1" fmla="*/ 28432 h 241869"/>
                    <a:gd name="connsiteX2" fmla="*/ 168590 w 168590"/>
                    <a:gd name="connsiteY2" fmla="*/ 156595 h 241869"/>
                    <a:gd name="connsiteX3" fmla="*/ 84295 w 168590"/>
                    <a:gd name="connsiteY3" fmla="*/ 241869 h 241869"/>
                    <a:gd name="connsiteX4" fmla="*/ 0 w 168590"/>
                    <a:gd name="connsiteY4" fmla="*/ 156595 h 241869"/>
                    <a:gd name="connsiteX5" fmla="*/ 25880 w 168590"/>
                    <a:gd name="connsiteY5" fmla="*/ 28432 h 241869"/>
                    <a:gd name="connsiteX6" fmla="*/ 37274 w 168590"/>
                    <a:gd name="connsiteY6" fmla="*/ 1638 h 2418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68590" h="241869">
                      <a:moveTo>
                        <a:pt x="133718" y="0"/>
                      </a:moveTo>
                      <a:lnTo>
                        <a:pt x="145091" y="28432"/>
                      </a:lnTo>
                      <a:cubicBezTo>
                        <a:pt x="159751" y="77796"/>
                        <a:pt x="168590" y="133047"/>
                        <a:pt x="168590" y="156595"/>
                      </a:cubicBezTo>
                      <a:cubicBezTo>
                        <a:pt x="168590" y="203691"/>
                        <a:pt x="130850" y="241869"/>
                        <a:pt x="84295" y="241869"/>
                      </a:cubicBezTo>
                      <a:cubicBezTo>
                        <a:pt x="37740" y="241869"/>
                        <a:pt x="0" y="203691"/>
                        <a:pt x="0" y="156595"/>
                      </a:cubicBezTo>
                      <a:cubicBezTo>
                        <a:pt x="0" y="133047"/>
                        <a:pt x="10031" y="77796"/>
                        <a:pt x="25880" y="28432"/>
                      </a:cubicBezTo>
                      <a:lnTo>
                        <a:pt x="37274" y="1638"/>
                      </a:lnTo>
                    </a:path>
                  </a:pathLst>
                </a:custGeom>
                <a:solidFill>
                  <a:srgbClr val="ED7D31">
                    <a:lumMod val="60000"/>
                    <a:lumOff val="40000"/>
                  </a:srgb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451" name="グループ化 450">
                <a:extLst>
                  <a:ext uri="{FF2B5EF4-FFF2-40B4-BE49-F238E27FC236}">
                    <a16:creationId xmlns:a16="http://schemas.microsoft.com/office/drawing/2014/main" id="{5E42E8D6-90F3-718A-DB37-5810F234C786}"/>
                  </a:ext>
                </a:extLst>
              </p:cNvPr>
              <p:cNvGrpSpPr/>
              <p:nvPr/>
            </p:nvGrpSpPr>
            <p:grpSpPr>
              <a:xfrm>
                <a:off x="7442667" y="1147763"/>
                <a:ext cx="251152" cy="167676"/>
                <a:chOff x="6140438" y="1154498"/>
                <a:chExt cx="386744" cy="257583"/>
              </a:xfrm>
            </p:grpSpPr>
            <p:sp>
              <p:nvSpPr>
                <p:cNvPr id="454" name="フリーフォーム: 図形 453">
                  <a:extLst>
                    <a:ext uri="{FF2B5EF4-FFF2-40B4-BE49-F238E27FC236}">
                      <a16:creationId xmlns:a16="http://schemas.microsoft.com/office/drawing/2014/main" id="{BBC3C493-F214-60B8-06A7-FD1D1DF9037D}"/>
                    </a:ext>
                  </a:extLst>
                </p:cNvPr>
                <p:cNvSpPr/>
                <p:nvPr/>
              </p:nvSpPr>
              <p:spPr>
                <a:xfrm>
                  <a:off x="6145376" y="1174740"/>
                  <a:ext cx="376868" cy="237341"/>
                </a:xfrm>
                <a:custGeom>
                  <a:avLst/>
                  <a:gdLst>
                    <a:gd name="connsiteX0" fmla="*/ 193372 w 386744"/>
                    <a:gd name="connsiteY0" fmla="*/ 0 h 265707"/>
                    <a:gd name="connsiteX1" fmla="*/ 385763 w 386744"/>
                    <a:gd name="connsiteY1" fmla="*/ 125092 h 265707"/>
                    <a:gd name="connsiteX2" fmla="*/ 386744 w 386744"/>
                    <a:gd name="connsiteY2" fmla="*/ 132854 h 265707"/>
                    <a:gd name="connsiteX3" fmla="*/ 385763 w 386744"/>
                    <a:gd name="connsiteY3" fmla="*/ 140615 h 265707"/>
                    <a:gd name="connsiteX4" fmla="*/ 193372 w 386744"/>
                    <a:gd name="connsiteY4" fmla="*/ 265707 h 265707"/>
                    <a:gd name="connsiteX5" fmla="*/ 981 w 386744"/>
                    <a:gd name="connsiteY5" fmla="*/ 140615 h 265707"/>
                    <a:gd name="connsiteX6" fmla="*/ 0 w 386744"/>
                    <a:gd name="connsiteY6" fmla="*/ 132854 h 265707"/>
                    <a:gd name="connsiteX7" fmla="*/ 981 w 386744"/>
                    <a:gd name="connsiteY7" fmla="*/ 125092 h 265707"/>
                    <a:gd name="connsiteX8" fmla="*/ 193372 w 386744"/>
                    <a:gd name="connsiteY8" fmla="*/ 0 h 26570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86744" h="265707">
                      <a:moveTo>
                        <a:pt x="193372" y="0"/>
                      </a:moveTo>
                      <a:cubicBezTo>
                        <a:pt x="288273" y="0"/>
                        <a:pt x="367452" y="53703"/>
                        <a:pt x="385763" y="125092"/>
                      </a:cubicBezTo>
                      <a:lnTo>
                        <a:pt x="386744" y="132854"/>
                      </a:lnTo>
                      <a:lnTo>
                        <a:pt x="385763" y="140615"/>
                      </a:lnTo>
                      <a:cubicBezTo>
                        <a:pt x="367452" y="212005"/>
                        <a:pt x="288273" y="265707"/>
                        <a:pt x="193372" y="265707"/>
                      </a:cubicBezTo>
                      <a:cubicBezTo>
                        <a:pt x="98472" y="265707"/>
                        <a:pt x="19293" y="212005"/>
                        <a:pt x="981" y="140615"/>
                      </a:cubicBezTo>
                      <a:lnTo>
                        <a:pt x="0" y="132854"/>
                      </a:lnTo>
                      <a:lnTo>
                        <a:pt x="981" y="125092"/>
                      </a:lnTo>
                      <a:cubicBezTo>
                        <a:pt x="19293" y="53703"/>
                        <a:pt x="98472" y="0"/>
                        <a:pt x="193372" y="0"/>
                      </a:cubicBezTo>
                      <a:close/>
                    </a:path>
                  </a:pathLst>
                </a:custGeom>
                <a:solidFill>
                  <a:sysClr val="window" lastClr="FFFFFF"/>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455" name="フリーフォーム: 図形 454">
                  <a:extLst>
                    <a:ext uri="{FF2B5EF4-FFF2-40B4-BE49-F238E27FC236}">
                      <a16:creationId xmlns:a16="http://schemas.microsoft.com/office/drawing/2014/main" id="{6423E1D1-09CC-DE76-61DB-3B786E0F41F4}"/>
                    </a:ext>
                  </a:extLst>
                </p:cNvPr>
                <p:cNvSpPr/>
                <p:nvPr/>
              </p:nvSpPr>
              <p:spPr>
                <a:xfrm>
                  <a:off x="6140438" y="1154498"/>
                  <a:ext cx="386744" cy="153095"/>
                </a:xfrm>
                <a:custGeom>
                  <a:avLst/>
                  <a:gdLst>
                    <a:gd name="connsiteX0" fmla="*/ 193372 w 386744"/>
                    <a:gd name="connsiteY0" fmla="*/ 0 h 153095"/>
                    <a:gd name="connsiteX1" fmla="*/ 385763 w 386744"/>
                    <a:gd name="connsiteY1" fmla="*/ 125092 h 153095"/>
                    <a:gd name="connsiteX2" fmla="*/ 386744 w 386744"/>
                    <a:gd name="connsiteY2" fmla="*/ 132854 h 153095"/>
                    <a:gd name="connsiteX3" fmla="*/ 385763 w 386744"/>
                    <a:gd name="connsiteY3" fmla="*/ 140615 h 153095"/>
                    <a:gd name="connsiteX4" fmla="*/ 379622 w 386744"/>
                    <a:gd name="connsiteY4" fmla="*/ 153095 h 153095"/>
                    <a:gd name="connsiteX5" fmla="*/ 361323 w 386744"/>
                    <a:gd name="connsiteY5" fmla="*/ 115911 h 153095"/>
                    <a:gd name="connsiteX6" fmla="*/ 193372 w 386744"/>
                    <a:gd name="connsiteY6" fmla="*/ 40482 h 153095"/>
                    <a:gd name="connsiteX7" fmla="*/ 25422 w 386744"/>
                    <a:gd name="connsiteY7" fmla="*/ 115911 h 153095"/>
                    <a:gd name="connsiteX8" fmla="*/ 7123 w 386744"/>
                    <a:gd name="connsiteY8" fmla="*/ 153095 h 153095"/>
                    <a:gd name="connsiteX9" fmla="*/ 981 w 386744"/>
                    <a:gd name="connsiteY9" fmla="*/ 140615 h 153095"/>
                    <a:gd name="connsiteX10" fmla="*/ 0 w 386744"/>
                    <a:gd name="connsiteY10" fmla="*/ 132854 h 153095"/>
                    <a:gd name="connsiteX11" fmla="*/ 981 w 386744"/>
                    <a:gd name="connsiteY11" fmla="*/ 125092 h 153095"/>
                    <a:gd name="connsiteX12" fmla="*/ 193372 w 386744"/>
                    <a:gd name="connsiteY12" fmla="*/ 0 h 1530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386744" h="153095">
                      <a:moveTo>
                        <a:pt x="193372" y="0"/>
                      </a:moveTo>
                      <a:cubicBezTo>
                        <a:pt x="288273" y="0"/>
                        <a:pt x="367452" y="53703"/>
                        <a:pt x="385763" y="125092"/>
                      </a:cubicBezTo>
                      <a:lnTo>
                        <a:pt x="386744" y="132854"/>
                      </a:lnTo>
                      <a:lnTo>
                        <a:pt x="385763" y="140615"/>
                      </a:lnTo>
                      <a:lnTo>
                        <a:pt x="379622" y="153095"/>
                      </a:lnTo>
                      <a:lnTo>
                        <a:pt x="361323" y="115911"/>
                      </a:lnTo>
                      <a:cubicBezTo>
                        <a:pt x="326880" y="70690"/>
                        <a:pt x="264548" y="40482"/>
                        <a:pt x="193372" y="40482"/>
                      </a:cubicBezTo>
                      <a:cubicBezTo>
                        <a:pt x="122197" y="40482"/>
                        <a:pt x="59865" y="70690"/>
                        <a:pt x="25422" y="115911"/>
                      </a:cubicBezTo>
                      <a:lnTo>
                        <a:pt x="7123" y="153095"/>
                      </a:lnTo>
                      <a:lnTo>
                        <a:pt x="981" y="140615"/>
                      </a:lnTo>
                      <a:lnTo>
                        <a:pt x="0" y="132854"/>
                      </a:lnTo>
                      <a:lnTo>
                        <a:pt x="981" y="125092"/>
                      </a:lnTo>
                      <a:cubicBezTo>
                        <a:pt x="19293" y="53703"/>
                        <a:pt x="98472" y="0"/>
                        <a:pt x="193372" y="0"/>
                      </a:cubicBezTo>
                      <a:close/>
                    </a:path>
                  </a:pathLst>
                </a:cu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sp>
            <p:nvSpPr>
              <p:cNvPr id="452" name="楕円 451">
                <a:extLst>
                  <a:ext uri="{FF2B5EF4-FFF2-40B4-BE49-F238E27FC236}">
                    <a16:creationId xmlns:a16="http://schemas.microsoft.com/office/drawing/2014/main" id="{264D5C40-37F9-4D75-7FC7-FE44A20EA374}"/>
                  </a:ext>
                </a:extLst>
              </p:cNvPr>
              <p:cNvSpPr/>
              <p:nvPr/>
            </p:nvSpPr>
            <p:spPr>
              <a:xfrm>
                <a:off x="7471365" y="1162556"/>
                <a:ext cx="129046" cy="129046"/>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453" name="フリーフォーム: 図形 452">
                <a:extLst>
                  <a:ext uri="{FF2B5EF4-FFF2-40B4-BE49-F238E27FC236}">
                    <a16:creationId xmlns:a16="http://schemas.microsoft.com/office/drawing/2014/main" id="{BB92096E-9796-2908-CBC8-C57ED63FC51F}"/>
                  </a:ext>
                </a:extLst>
              </p:cNvPr>
              <p:cNvSpPr/>
              <p:nvPr/>
            </p:nvSpPr>
            <p:spPr>
              <a:xfrm flipH="1">
                <a:off x="6899327" y="573668"/>
                <a:ext cx="730198" cy="286426"/>
              </a:xfrm>
              <a:custGeom>
                <a:avLst/>
                <a:gdLst>
                  <a:gd name="connsiteX0" fmla="*/ 401004 w 805529"/>
                  <a:gd name="connsiteY0" fmla="*/ 0 h 336740"/>
                  <a:gd name="connsiteX1" fmla="*/ 248818 w 805529"/>
                  <a:gd name="connsiteY1" fmla="*/ 67101 h 336740"/>
                  <a:gd name="connsiteX2" fmla="*/ 260778 w 805529"/>
                  <a:gd name="connsiteY2" fmla="*/ 93220 h 336740"/>
                  <a:gd name="connsiteX3" fmla="*/ 271067 w 805529"/>
                  <a:gd name="connsiteY3" fmla="*/ 99948 h 336740"/>
                  <a:gd name="connsiteX4" fmla="*/ 258012 w 805529"/>
                  <a:gd name="connsiteY4" fmla="*/ 104503 h 336740"/>
                  <a:gd name="connsiteX5" fmla="*/ 175192 w 805529"/>
                  <a:gd name="connsiteY5" fmla="*/ 146230 h 336740"/>
                  <a:gd name="connsiteX6" fmla="*/ 2746 w 805529"/>
                  <a:gd name="connsiteY6" fmla="*/ 323273 h 336740"/>
                  <a:gd name="connsiteX7" fmla="*/ 242293 w 805529"/>
                  <a:gd name="connsiteY7" fmla="*/ 262452 h 336740"/>
                  <a:gd name="connsiteX8" fmla="*/ 378128 w 805529"/>
                  <a:gd name="connsiteY8" fmla="*/ 161334 h 336740"/>
                  <a:gd name="connsiteX9" fmla="*/ 398934 w 805529"/>
                  <a:gd name="connsiteY9" fmla="*/ 134018 h 336740"/>
                  <a:gd name="connsiteX10" fmla="*/ 401004 w 805529"/>
                  <a:gd name="connsiteY10" fmla="*/ 134202 h 336740"/>
                  <a:gd name="connsiteX11" fmla="*/ 406372 w 805529"/>
                  <a:gd name="connsiteY11" fmla="*/ 133724 h 336740"/>
                  <a:gd name="connsiteX12" fmla="*/ 427402 w 805529"/>
                  <a:gd name="connsiteY12" fmla="*/ 161334 h 336740"/>
                  <a:gd name="connsiteX13" fmla="*/ 563236 w 805529"/>
                  <a:gd name="connsiteY13" fmla="*/ 262452 h 336740"/>
                  <a:gd name="connsiteX14" fmla="*/ 802783 w 805529"/>
                  <a:gd name="connsiteY14" fmla="*/ 323273 h 336740"/>
                  <a:gd name="connsiteX15" fmla="*/ 630337 w 805529"/>
                  <a:gd name="connsiteY15" fmla="*/ 146230 h 336740"/>
                  <a:gd name="connsiteX16" fmla="*/ 547518 w 805529"/>
                  <a:gd name="connsiteY16" fmla="*/ 104503 h 336740"/>
                  <a:gd name="connsiteX17" fmla="*/ 532167 w 805529"/>
                  <a:gd name="connsiteY17" fmla="*/ 99147 h 336740"/>
                  <a:gd name="connsiteX18" fmla="*/ 541231 w 805529"/>
                  <a:gd name="connsiteY18" fmla="*/ 93220 h 336740"/>
                  <a:gd name="connsiteX19" fmla="*/ 553190 w 805529"/>
                  <a:gd name="connsiteY19" fmla="*/ 67101 h 336740"/>
                  <a:gd name="connsiteX20" fmla="*/ 401004 w 805529"/>
                  <a:gd name="connsiteY20" fmla="*/ 0 h 3367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Lst>
                <a:rect l="l" t="t" r="r" b="b"/>
                <a:pathLst>
                  <a:path w="805529" h="336740">
                    <a:moveTo>
                      <a:pt x="401004" y="0"/>
                    </a:moveTo>
                    <a:cubicBezTo>
                      <a:pt x="316954" y="0"/>
                      <a:pt x="248818" y="30042"/>
                      <a:pt x="248818" y="67101"/>
                    </a:cubicBezTo>
                    <a:cubicBezTo>
                      <a:pt x="248818" y="76366"/>
                      <a:pt x="253077" y="85192"/>
                      <a:pt x="260778" y="93220"/>
                    </a:cubicBezTo>
                    <a:lnTo>
                      <a:pt x="271067" y="99948"/>
                    </a:lnTo>
                    <a:lnTo>
                      <a:pt x="258012" y="104503"/>
                    </a:lnTo>
                    <a:cubicBezTo>
                      <a:pt x="231668" y="115791"/>
                      <a:pt x="203634" y="129809"/>
                      <a:pt x="175192" y="146230"/>
                    </a:cubicBezTo>
                    <a:cubicBezTo>
                      <a:pt x="61423" y="211914"/>
                      <a:pt x="-15784" y="291179"/>
                      <a:pt x="2746" y="323273"/>
                    </a:cubicBezTo>
                    <a:cubicBezTo>
                      <a:pt x="21275" y="355367"/>
                      <a:pt x="128524" y="328137"/>
                      <a:pt x="242293" y="262452"/>
                    </a:cubicBezTo>
                    <a:cubicBezTo>
                      <a:pt x="299177" y="229610"/>
                      <a:pt x="346921" y="193373"/>
                      <a:pt x="378128" y="161334"/>
                    </a:cubicBezTo>
                    <a:lnTo>
                      <a:pt x="398934" y="134018"/>
                    </a:lnTo>
                    <a:lnTo>
                      <a:pt x="401004" y="134202"/>
                    </a:lnTo>
                    <a:lnTo>
                      <a:pt x="406372" y="133724"/>
                    </a:lnTo>
                    <a:lnTo>
                      <a:pt x="427402" y="161334"/>
                    </a:lnTo>
                    <a:cubicBezTo>
                      <a:pt x="458608" y="193373"/>
                      <a:pt x="506352" y="229610"/>
                      <a:pt x="563236" y="262452"/>
                    </a:cubicBezTo>
                    <a:cubicBezTo>
                      <a:pt x="677005" y="328137"/>
                      <a:pt x="784254" y="355367"/>
                      <a:pt x="802783" y="323273"/>
                    </a:cubicBezTo>
                    <a:cubicBezTo>
                      <a:pt x="821313" y="291179"/>
                      <a:pt x="744106" y="211914"/>
                      <a:pt x="630337" y="146230"/>
                    </a:cubicBezTo>
                    <a:cubicBezTo>
                      <a:pt x="601895" y="129809"/>
                      <a:pt x="573860" y="115791"/>
                      <a:pt x="547518" y="104503"/>
                    </a:cubicBezTo>
                    <a:lnTo>
                      <a:pt x="532167" y="99147"/>
                    </a:lnTo>
                    <a:lnTo>
                      <a:pt x="541231" y="93220"/>
                    </a:lnTo>
                    <a:cubicBezTo>
                      <a:pt x="548932" y="85192"/>
                      <a:pt x="553190" y="76366"/>
                      <a:pt x="553190" y="67101"/>
                    </a:cubicBezTo>
                    <a:cubicBezTo>
                      <a:pt x="553190" y="30042"/>
                      <a:pt x="485054" y="0"/>
                      <a:pt x="401004" y="0"/>
                    </a:cubicBezTo>
                    <a:close/>
                  </a:path>
                </a:pathLst>
              </a:custGeom>
              <a:solidFill>
                <a:sysClr val="windowText" lastClr="000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sp>
        <p:nvSpPr>
          <p:cNvPr id="8" name="四角形: 角を丸くする 7">
            <a:extLst>
              <a:ext uri="{FF2B5EF4-FFF2-40B4-BE49-F238E27FC236}">
                <a16:creationId xmlns:a16="http://schemas.microsoft.com/office/drawing/2014/main" id="{00CE2ACB-429A-C446-F151-71A7B95858AE}"/>
              </a:ext>
            </a:extLst>
          </p:cNvPr>
          <p:cNvSpPr/>
          <p:nvPr/>
        </p:nvSpPr>
        <p:spPr>
          <a:xfrm>
            <a:off x="209006" y="169817"/>
            <a:ext cx="6439988" cy="2680600"/>
          </a:xfrm>
          <a:prstGeom prst="roundRect">
            <a:avLst>
              <a:gd name="adj" fmla="val 14028"/>
            </a:avLst>
          </a:prstGeom>
          <a:solidFill>
            <a:schemeClr val="bg1"/>
          </a:solidFill>
          <a:ln w="76200">
            <a:solidFill>
              <a:srgbClr val="002060"/>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ja-JP" altLang="en-US"/>
          </a:p>
        </p:txBody>
      </p:sp>
      <p:sp>
        <p:nvSpPr>
          <p:cNvPr id="9" name="テキスト ボックス 8">
            <a:extLst>
              <a:ext uri="{FF2B5EF4-FFF2-40B4-BE49-F238E27FC236}">
                <a16:creationId xmlns:a16="http://schemas.microsoft.com/office/drawing/2014/main" id="{8B804C7C-1A16-6680-A3DA-C73DFE9D6620}"/>
              </a:ext>
            </a:extLst>
          </p:cNvPr>
          <p:cNvSpPr txBox="1"/>
          <p:nvPr/>
        </p:nvSpPr>
        <p:spPr>
          <a:xfrm>
            <a:off x="621201" y="632520"/>
            <a:ext cx="5570594" cy="1755195"/>
          </a:xfrm>
          <a:prstGeom prst="rect">
            <a:avLst/>
          </a:prstGeom>
          <a:noFill/>
        </p:spPr>
        <p:txBody>
          <a:bodyPr wrap="none" rtlCol="0">
            <a:prstTxWarp prst="textPlain">
              <a:avLst/>
            </a:prstTxWarp>
            <a:spAutoFit/>
          </a:bodyPr>
          <a:lstStyle/>
          <a:p>
            <a:pPr algn="ctr"/>
            <a:r>
              <a:rPr lang="en-US" altLang="ja-JP" b="1" dirty="0">
                <a:solidFill>
                  <a:srgbClr val="002060"/>
                </a:solidFill>
                <a:latin typeface="メイリオ" panose="020B0604030504040204" pitchFamily="50" charset="-128"/>
                <a:ea typeface="メイリオ" panose="020B0604030504040204" pitchFamily="50" charset="-128"/>
              </a:rPr>
              <a:t>SNS</a:t>
            </a:r>
            <a:r>
              <a:rPr lang="ja-JP" altLang="en-US" b="1" dirty="0">
                <a:solidFill>
                  <a:srgbClr val="002060"/>
                </a:solidFill>
                <a:latin typeface="メイリオ" panose="020B0604030504040204" pitchFamily="50" charset="-128"/>
                <a:ea typeface="メイリオ" panose="020B0604030504040204" pitchFamily="50" charset="-128"/>
              </a:rPr>
              <a:t>へのアップ前に</a:t>
            </a:r>
            <a:endParaRPr lang="en-US" altLang="ja-JP" b="1" dirty="0">
              <a:solidFill>
                <a:srgbClr val="002060"/>
              </a:solidFill>
              <a:latin typeface="メイリオ" panose="020B0604030504040204" pitchFamily="50" charset="-128"/>
              <a:ea typeface="メイリオ" panose="020B0604030504040204" pitchFamily="50" charset="-128"/>
            </a:endParaRPr>
          </a:p>
          <a:p>
            <a:pPr algn="ctr"/>
            <a:r>
              <a:rPr lang="ja-JP" altLang="en-US" b="1" dirty="0">
                <a:solidFill>
                  <a:srgbClr val="002060"/>
                </a:solidFill>
                <a:latin typeface="メイリオ" panose="020B0604030504040204" pitchFamily="50" charset="-128"/>
                <a:ea typeface="メイリオ" panose="020B0604030504040204" pitchFamily="50" charset="-128"/>
              </a:rPr>
              <a:t>一呼吸おいて確認を</a:t>
            </a:r>
            <a:endParaRPr lang="en-US" altLang="ja-JP" b="1" dirty="0">
              <a:solidFill>
                <a:srgbClr val="002060"/>
              </a:solidFill>
              <a:latin typeface="メイリオ" panose="020B0604030504040204" pitchFamily="50" charset="-128"/>
              <a:ea typeface="メイリオ" panose="020B0604030504040204" pitchFamily="50" charset="-128"/>
            </a:endParaRPr>
          </a:p>
        </p:txBody>
      </p:sp>
      <p:sp>
        <p:nvSpPr>
          <p:cNvPr id="10" name="テキスト ボックス 9">
            <a:extLst>
              <a:ext uri="{FF2B5EF4-FFF2-40B4-BE49-F238E27FC236}">
                <a16:creationId xmlns:a16="http://schemas.microsoft.com/office/drawing/2014/main" id="{AE841DB6-E22B-D6E8-5697-333978F30282}"/>
              </a:ext>
            </a:extLst>
          </p:cNvPr>
          <p:cNvSpPr txBox="1"/>
          <p:nvPr/>
        </p:nvSpPr>
        <p:spPr>
          <a:xfrm>
            <a:off x="359586" y="3107796"/>
            <a:ext cx="6138828" cy="2769989"/>
          </a:xfrm>
          <a:prstGeom prst="rect">
            <a:avLst/>
          </a:prstGeom>
          <a:noFill/>
        </p:spPr>
        <p:txBody>
          <a:bodyPr wrap="square" rtlCol="0">
            <a:spAutoFit/>
          </a:bodyPr>
          <a:lstStyle/>
          <a:p>
            <a:pPr marL="285750" indent="-285750">
              <a:spcAft>
                <a:spcPts val="1800"/>
              </a:spcAft>
              <a:buClr>
                <a:srgbClr val="00206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軽い一言が誰かの心に深い傷を残すことがあると忘れないでください。</a:t>
            </a:r>
          </a:p>
          <a:p>
            <a:pPr marL="285750" indent="-285750">
              <a:spcAft>
                <a:spcPts val="1800"/>
              </a:spcAft>
              <a:buClr>
                <a:srgbClr val="00206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友だち同士で楽しい写真でも、他人には不快に映る場合があります。</a:t>
            </a:r>
          </a:p>
          <a:p>
            <a:pPr marL="285750" indent="-285750">
              <a:spcAft>
                <a:spcPts val="1800"/>
              </a:spcAft>
              <a:buClr>
                <a:srgbClr val="00206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自分では大したことないと思っても、拡散されるリスクは常にあります。</a:t>
            </a:r>
          </a:p>
        </p:txBody>
      </p:sp>
      <p:sp>
        <p:nvSpPr>
          <p:cNvPr id="12" name="テキスト ボックス 11">
            <a:extLst>
              <a:ext uri="{FF2B5EF4-FFF2-40B4-BE49-F238E27FC236}">
                <a16:creationId xmlns:a16="http://schemas.microsoft.com/office/drawing/2014/main" id="{1454119C-CE54-2A8B-89D8-F89350BADF9C}"/>
              </a:ext>
            </a:extLst>
          </p:cNvPr>
          <p:cNvSpPr txBox="1"/>
          <p:nvPr/>
        </p:nvSpPr>
        <p:spPr>
          <a:xfrm>
            <a:off x="373006" y="9057989"/>
            <a:ext cx="6138827" cy="489133"/>
          </a:xfrm>
          <a:prstGeom prst="rect">
            <a:avLst/>
          </a:prstGeom>
          <a:noFill/>
        </p:spPr>
        <p:txBody>
          <a:bodyPr wrap="none" rtlCol="0">
            <a:prstTxWarp prst="textPlain">
              <a:avLst/>
            </a:prstTxWarp>
            <a:spAutoFit/>
          </a:bodyPr>
          <a:lstStyle/>
          <a:p>
            <a:pPr algn="ctr"/>
            <a:r>
              <a:rPr kumimoji="1" lang="ja-JP" altLang="en-US" b="1" dirty="0">
                <a:solidFill>
                  <a:srgbClr val="FF0000"/>
                </a:solidFill>
                <a:latin typeface="メイリオ" panose="020B0604030504040204" pitchFamily="50" charset="-128"/>
                <a:ea typeface="メイリオ" panose="020B0604030504040204" pitchFamily="50" charset="-128"/>
              </a:rPr>
              <a:t>何気ない投稿が思わぬ事態を引き起こすかも</a:t>
            </a:r>
            <a:endParaRPr kumimoji="1" lang="en-US" altLang="ja-JP" b="1" dirty="0">
              <a:solidFill>
                <a:srgbClr val="FF0000"/>
              </a:solidFill>
              <a:latin typeface="メイリオ" panose="020B0604030504040204" pitchFamily="50" charset="-128"/>
              <a:ea typeface="メイリオ" panose="020B0604030504040204" pitchFamily="50" charset="-128"/>
            </a:endParaRPr>
          </a:p>
        </p:txBody>
      </p:sp>
      <p:sp>
        <p:nvSpPr>
          <p:cNvPr id="329" name="フリーフォーム: 図形 328">
            <a:extLst>
              <a:ext uri="{FF2B5EF4-FFF2-40B4-BE49-F238E27FC236}">
                <a16:creationId xmlns:a16="http://schemas.microsoft.com/office/drawing/2014/main" id="{F59A0371-23CD-FBAE-20B7-834B08C6582F}"/>
              </a:ext>
            </a:extLst>
          </p:cNvPr>
          <p:cNvSpPr/>
          <p:nvPr/>
        </p:nvSpPr>
        <p:spPr>
          <a:xfrm>
            <a:off x="3257970" y="7635128"/>
            <a:ext cx="184449" cy="1254530"/>
          </a:xfrm>
          <a:custGeom>
            <a:avLst/>
            <a:gdLst>
              <a:gd name="connsiteX0" fmla="*/ 0 w 149937"/>
              <a:gd name="connsiteY0" fmla="*/ 0 h 1019797"/>
              <a:gd name="connsiteX1" fmla="*/ 25909 w 149937"/>
              <a:gd name="connsiteY1" fmla="*/ 11845 h 1019797"/>
              <a:gd name="connsiteX2" fmla="*/ 149937 w 149937"/>
              <a:gd name="connsiteY2" fmla="*/ 177753 h 1019797"/>
              <a:gd name="connsiteX3" fmla="*/ 149937 w 149937"/>
              <a:gd name="connsiteY3" fmla="*/ 547538 h 1019797"/>
              <a:gd name="connsiteX4" fmla="*/ 149937 w 149937"/>
              <a:gd name="connsiteY4" fmla="*/ 547778 h 1019797"/>
              <a:gd name="connsiteX5" fmla="*/ 149937 w 149937"/>
              <a:gd name="connsiteY5" fmla="*/ 1019797 h 1019797"/>
              <a:gd name="connsiteX6" fmla="*/ 0 w 149937"/>
              <a:gd name="connsiteY6" fmla="*/ 1019797 h 1019797"/>
              <a:gd name="connsiteX7" fmla="*/ 0 w 149937"/>
              <a:gd name="connsiteY7" fmla="*/ 547778 h 1019797"/>
              <a:gd name="connsiteX8" fmla="*/ 0 w 149937"/>
              <a:gd name="connsiteY8" fmla="*/ 320674 h 10197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49937" h="1019797">
                <a:moveTo>
                  <a:pt x="0" y="0"/>
                </a:moveTo>
                <a:lnTo>
                  <a:pt x="25909" y="11845"/>
                </a:lnTo>
                <a:cubicBezTo>
                  <a:pt x="102540" y="54304"/>
                  <a:pt x="149937" y="112962"/>
                  <a:pt x="149937" y="177753"/>
                </a:cubicBezTo>
                <a:lnTo>
                  <a:pt x="149937" y="547538"/>
                </a:lnTo>
                <a:lnTo>
                  <a:pt x="149937" y="547778"/>
                </a:lnTo>
                <a:lnTo>
                  <a:pt x="149937" y="1019797"/>
                </a:lnTo>
                <a:lnTo>
                  <a:pt x="0" y="1019797"/>
                </a:lnTo>
                <a:lnTo>
                  <a:pt x="0" y="547778"/>
                </a:lnTo>
                <a:lnTo>
                  <a:pt x="0" y="320674"/>
                </a:lnTo>
                <a:close/>
              </a:path>
            </a:pathLst>
          </a:custGeom>
          <a:solidFill>
            <a:sysClr val="windowText" lastClr="000000">
              <a:lumMod val="95000"/>
              <a:lumOff val="5000"/>
            </a:sys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330" name="グループ化 329">
            <a:extLst>
              <a:ext uri="{FF2B5EF4-FFF2-40B4-BE49-F238E27FC236}">
                <a16:creationId xmlns:a16="http://schemas.microsoft.com/office/drawing/2014/main" id="{4901970F-8915-04E4-FDD0-8F709CF020E2}"/>
              </a:ext>
            </a:extLst>
          </p:cNvPr>
          <p:cNvGrpSpPr/>
          <p:nvPr/>
        </p:nvGrpSpPr>
        <p:grpSpPr>
          <a:xfrm>
            <a:off x="2092469" y="6095287"/>
            <a:ext cx="1319490" cy="2794630"/>
            <a:chOff x="2163019" y="3313683"/>
            <a:chExt cx="1277659" cy="2706033"/>
          </a:xfrm>
        </p:grpSpPr>
        <p:grpSp>
          <p:nvGrpSpPr>
            <p:cNvPr id="342" name="グループ化 341">
              <a:extLst>
                <a:ext uri="{FF2B5EF4-FFF2-40B4-BE49-F238E27FC236}">
                  <a16:creationId xmlns:a16="http://schemas.microsoft.com/office/drawing/2014/main" id="{8AA52E9C-A7CC-07D5-A5C0-E583E87F8187}"/>
                </a:ext>
              </a:extLst>
            </p:cNvPr>
            <p:cNvGrpSpPr/>
            <p:nvPr/>
          </p:nvGrpSpPr>
          <p:grpSpPr>
            <a:xfrm>
              <a:off x="2251079" y="4497931"/>
              <a:ext cx="1127284" cy="1521785"/>
              <a:chOff x="1465479" y="2014348"/>
              <a:chExt cx="1127284" cy="1521785"/>
            </a:xfrm>
          </p:grpSpPr>
          <p:sp>
            <p:nvSpPr>
              <p:cNvPr id="372" name="フリーフォーム: 図形 371">
                <a:extLst>
                  <a:ext uri="{FF2B5EF4-FFF2-40B4-BE49-F238E27FC236}">
                    <a16:creationId xmlns:a16="http://schemas.microsoft.com/office/drawing/2014/main" id="{3C7FCFCE-CDA5-FD6C-B649-1C29B303994F}"/>
                  </a:ext>
                </a:extLst>
              </p:cNvPr>
              <p:cNvSpPr/>
              <p:nvPr/>
            </p:nvSpPr>
            <p:spPr>
              <a:xfrm>
                <a:off x="1779288" y="2014348"/>
                <a:ext cx="483348" cy="400240"/>
              </a:xfrm>
              <a:custGeom>
                <a:avLst/>
                <a:gdLst>
                  <a:gd name="connsiteX0" fmla="*/ 160641 w 525992"/>
                  <a:gd name="connsiteY0" fmla="*/ 0 h 380772"/>
                  <a:gd name="connsiteX1" fmla="*/ 362085 w 525992"/>
                  <a:gd name="connsiteY1" fmla="*/ 0 h 380772"/>
                  <a:gd name="connsiteX2" fmla="*/ 386315 w 525992"/>
                  <a:gd name="connsiteY2" fmla="*/ 240006 h 380772"/>
                  <a:gd name="connsiteX3" fmla="*/ 519778 w 525992"/>
                  <a:gd name="connsiteY3" fmla="*/ 240006 h 380772"/>
                  <a:gd name="connsiteX4" fmla="*/ 525992 w 525992"/>
                  <a:gd name="connsiteY4" fmla="*/ 254756 h 380772"/>
                  <a:gd name="connsiteX5" fmla="*/ 262996 w 525992"/>
                  <a:gd name="connsiteY5" fmla="*/ 380772 h 380772"/>
                  <a:gd name="connsiteX6" fmla="*/ 0 w 525992"/>
                  <a:gd name="connsiteY6" fmla="*/ 254756 h 380772"/>
                  <a:gd name="connsiteX7" fmla="*/ 6215 w 525992"/>
                  <a:gd name="connsiteY7" fmla="*/ 240006 h 380772"/>
                  <a:gd name="connsiteX8" fmla="*/ 136411 w 525992"/>
                  <a:gd name="connsiteY8" fmla="*/ 240006 h 380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25992" h="380772">
                    <a:moveTo>
                      <a:pt x="160641" y="0"/>
                    </a:moveTo>
                    <a:lnTo>
                      <a:pt x="362085" y="0"/>
                    </a:lnTo>
                    <a:lnTo>
                      <a:pt x="386315" y="240006"/>
                    </a:lnTo>
                    <a:lnTo>
                      <a:pt x="519778" y="240006"/>
                    </a:lnTo>
                    <a:lnTo>
                      <a:pt x="525992" y="254756"/>
                    </a:lnTo>
                    <a:cubicBezTo>
                      <a:pt x="525992" y="324353"/>
                      <a:pt x="408245" y="380772"/>
                      <a:pt x="262996" y="380772"/>
                    </a:cubicBezTo>
                    <a:cubicBezTo>
                      <a:pt x="117747" y="380772"/>
                      <a:pt x="0" y="324353"/>
                      <a:pt x="0" y="254756"/>
                    </a:cubicBezTo>
                    <a:lnTo>
                      <a:pt x="6215" y="240006"/>
                    </a:lnTo>
                    <a:lnTo>
                      <a:pt x="136411" y="240006"/>
                    </a:lnTo>
                    <a:close/>
                  </a:path>
                </a:pathLst>
              </a:custGeom>
              <a:solidFill>
                <a:srgbClr val="ED7D31">
                  <a:lumMod val="40000"/>
                  <a:lumOff val="60000"/>
                </a:srgbClr>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373" name="グループ化 372">
                <a:extLst>
                  <a:ext uri="{FF2B5EF4-FFF2-40B4-BE49-F238E27FC236}">
                    <a16:creationId xmlns:a16="http://schemas.microsoft.com/office/drawing/2014/main" id="{2269813B-1069-197A-F367-43369029F7B2}"/>
                  </a:ext>
                </a:extLst>
              </p:cNvPr>
              <p:cNvGrpSpPr/>
              <p:nvPr/>
            </p:nvGrpSpPr>
            <p:grpSpPr>
              <a:xfrm>
                <a:off x="1862169" y="2107049"/>
                <a:ext cx="311943" cy="138615"/>
                <a:chOff x="1854236" y="2107049"/>
                <a:chExt cx="286507" cy="186718"/>
              </a:xfrm>
              <a:solidFill>
                <a:sysClr val="window" lastClr="FFFFFF">
                  <a:lumMod val="95000"/>
                </a:sysClr>
              </a:solidFill>
            </p:grpSpPr>
            <p:sp>
              <p:nvSpPr>
                <p:cNvPr id="383" name="四角形: 上の 2 つの角を丸める 382">
                  <a:extLst>
                    <a:ext uri="{FF2B5EF4-FFF2-40B4-BE49-F238E27FC236}">
                      <a16:creationId xmlns:a16="http://schemas.microsoft.com/office/drawing/2014/main" id="{BE6E0E4A-3BDC-8193-F5F9-1D53C277AE17}"/>
                    </a:ext>
                  </a:extLst>
                </p:cNvPr>
                <p:cNvSpPr/>
                <p:nvPr/>
              </p:nvSpPr>
              <p:spPr>
                <a:xfrm>
                  <a:off x="1854236" y="2107049"/>
                  <a:ext cx="141516" cy="186718"/>
                </a:xfrm>
                <a:prstGeom prst="round2SameRect">
                  <a:avLst>
                    <a:gd name="adj1" fmla="val 7120"/>
                    <a:gd name="adj2" fmla="val 34088"/>
                  </a:avLst>
                </a:prstGeom>
                <a:grp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84" name="四角形: 上の 2 つの角を丸める 383">
                  <a:extLst>
                    <a:ext uri="{FF2B5EF4-FFF2-40B4-BE49-F238E27FC236}">
                      <a16:creationId xmlns:a16="http://schemas.microsoft.com/office/drawing/2014/main" id="{E814794E-FE61-D60A-A713-63B1391C663F}"/>
                    </a:ext>
                  </a:extLst>
                </p:cNvPr>
                <p:cNvSpPr/>
                <p:nvPr/>
              </p:nvSpPr>
              <p:spPr>
                <a:xfrm>
                  <a:off x="1999227" y="2107049"/>
                  <a:ext cx="141516" cy="186718"/>
                </a:xfrm>
                <a:prstGeom prst="round2SameRect">
                  <a:avLst>
                    <a:gd name="adj1" fmla="val 7120"/>
                    <a:gd name="adj2" fmla="val 34088"/>
                  </a:avLst>
                </a:prstGeom>
                <a:grp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374" name="グループ化 373">
                <a:extLst>
                  <a:ext uri="{FF2B5EF4-FFF2-40B4-BE49-F238E27FC236}">
                    <a16:creationId xmlns:a16="http://schemas.microsoft.com/office/drawing/2014/main" id="{13CA1376-2D39-70F6-1446-9366815F2D4B}"/>
                  </a:ext>
                </a:extLst>
              </p:cNvPr>
              <p:cNvGrpSpPr/>
              <p:nvPr/>
            </p:nvGrpSpPr>
            <p:grpSpPr>
              <a:xfrm>
                <a:off x="1836726" y="2130860"/>
                <a:ext cx="365418" cy="186718"/>
                <a:chOff x="1803357" y="2130860"/>
                <a:chExt cx="365418" cy="186718"/>
              </a:xfrm>
              <a:solidFill>
                <a:sysClr val="windowText" lastClr="000000">
                  <a:lumMod val="95000"/>
                  <a:lumOff val="5000"/>
                </a:sysClr>
              </a:solidFill>
            </p:grpSpPr>
            <p:sp>
              <p:nvSpPr>
                <p:cNvPr id="381" name="フリーフォーム: 図形 380">
                  <a:extLst>
                    <a:ext uri="{FF2B5EF4-FFF2-40B4-BE49-F238E27FC236}">
                      <a16:creationId xmlns:a16="http://schemas.microsoft.com/office/drawing/2014/main" id="{5A0010E5-463F-7939-C27F-045BCD908D20}"/>
                    </a:ext>
                  </a:extLst>
                </p:cNvPr>
                <p:cNvSpPr/>
                <p:nvPr/>
              </p:nvSpPr>
              <p:spPr>
                <a:xfrm>
                  <a:off x="1803357" y="2130860"/>
                  <a:ext cx="183642" cy="186718"/>
                </a:xfrm>
                <a:custGeom>
                  <a:avLst/>
                  <a:gdLst>
                    <a:gd name="connsiteX0" fmla="*/ 20101 w 183642"/>
                    <a:gd name="connsiteY0" fmla="*/ 0 h 186718"/>
                    <a:gd name="connsiteX1" fmla="*/ 163541 w 183642"/>
                    <a:gd name="connsiteY1" fmla="*/ 0 h 186718"/>
                    <a:gd name="connsiteX2" fmla="*/ 183642 w 183642"/>
                    <a:gd name="connsiteY2" fmla="*/ 20101 h 186718"/>
                    <a:gd name="connsiteX3" fmla="*/ 183642 w 183642"/>
                    <a:gd name="connsiteY3" fmla="*/ 74776 h 186718"/>
                    <a:gd name="connsiteX4" fmla="*/ 183642 w 183642"/>
                    <a:gd name="connsiteY4" fmla="*/ 124118 h 186718"/>
                    <a:gd name="connsiteX5" fmla="*/ 183642 w 183642"/>
                    <a:gd name="connsiteY5" fmla="*/ 186717 h 186718"/>
                    <a:gd name="connsiteX6" fmla="*/ 121047 w 183642"/>
                    <a:gd name="connsiteY6" fmla="*/ 186717 h 186718"/>
                    <a:gd name="connsiteX7" fmla="*/ 121042 w 183642"/>
                    <a:gd name="connsiteY7" fmla="*/ 186718 h 186718"/>
                    <a:gd name="connsiteX8" fmla="*/ 62600 w 183642"/>
                    <a:gd name="connsiteY8" fmla="*/ 186718 h 186718"/>
                    <a:gd name="connsiteX9" fmla="*/ 0 w 183642"/>
                    <a:gd name="connsiteY9" fmla="*/ 124118 h 186718"/>
                    <a:gd name="connsiteX10" fmla="*/ 0 w 183642"/>
                    <a:gd name="connsiteY10" fmla="*/ 20101 h 186718"/>
                    <a:gd name="connsiteX11" fmla="*/ 20101 w 183642"/>
                    <a:gd name="connsiteY11" fmla="*/ 0 h 1867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83642" h="186718">
                      <a:moveTo>
                        <a:pt x="20101" y="0"/>
                      </a:moveTo>
                      <a:lnTo>
                        <a:pt x="163541" y="0"/>
                      </a:lnTo>
                      <a:cubicBezTo>
                        <a:pt x="174642" y="0"/>
                        <a:pt x="183642" y="9000"/>
                        <a:pt x="183642" y="20101"/>
                      </a:cubicBezTo>
                      <a:lnTo>
                        <a:pt x="183642" y="74776"/>
                      </a:lnTo>
                      <a:lnTo>
                        <a:pt x="183642" y="124118"/>
                      </a:lnTo>
                      <a:lnTo>
                        <a:pt x="183642" y="186717"/>
                      </a:lnTo>
                      <a:lnTo>
                        <a:pt x="121047" y="186717"/>
                      </a:lnTo>
                      <a:lnTo>
                        <a:pt x="121042" y="186718"/>
                      </a:lnTo>
                      <a:lnTo>
                        <a:pt x="62600" y="186718"/>
                      </a:lnTo>
                      <a:cubicBezTo>
                        <a:pt x="28027" y="186718"/>
                        <a:pt x="0" y="158691"/>
                        <a:pt x="0" y="124118"/>
                      </a:cubicBezTo>
                      <a:lnTo>
                        <a:pt x="0" y="20101"/>
                      </a:lnTo>
                      <a:cubicBezTo>
                        <a:pt x="0" y="9000"/>
                        <a:pt x="9000" y="0"/>
                        <a:pt x="20101" y="0"/>
                      </a:cubicBezTo>
                      <a:close/>
                    </a:path>
                  </a:pathLst>
                </a:custGeom>
                <a:grp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82" name="フリーフォーム: 図形 381">
                  <a:extLst>
                    <a:ext uri="{FF2B5EF4-FFF2-40B4-BE49-F238E27FC236}">
                      <a16:creationId xmlns:a16="http://schemas.microsoft.com/office/drawing/2014/main" id="{438FBC67-1C58-4301-BC84-C4763E6957F7}"/>
                    </a:ext>
                  </a:extLst>
                </p:cNvPr>
                <p:cNvSpPr/>
                <p:nvPr/>
              </p:nvSpPr>
              <p:spPr>
                <a:xfrm flipH="1">
                  <a:off x="1985133" y="2130860"/>
                  <a:ext cx="183642" cy="186718"/>
                </a:xfrm>
                <a:custGeom>
                  <a:avLst/>
                  <a:gdLst>
                    <a:gd name="connsiteX0" fmla="*/ 20101 w 183642"/>
                    <a:gd name="connsiteY0" fmla="*/ 0 h 186718"/>
                    <a:gd name="connsiteX1" fmla="*/ 163541 w 183642"/>
                    <a:gd name="connsiteY1" fmla="*/ 0 h 186718"/>
                    <a:gd name="connsiteX2" fmla="*/ 183642 w 183642"/>
                    <a:gd name="connsiteY2" fmla="*/ 20101 h 186718"/>
                    <a:gd name="connsiteX3" fmla="*/ 183642 w 183642"/>
                    <a:gd name="connsiteY3" fmla="*/ 74776 h 186718"/>
                    <a:gd name="connsiteX4" fmla="*/ 183642 w 183642"/>
                    <a:gd name="connsiteY4" fmla="*/ 124118 h 186718"/>
                    <a:gd name="connsiteX5" fmla="*/ 183642 w 183642"/>
                    <a:gd name="connsiteY5" fmla="*/ 186717 h 186718"/>
                    <a:gd name="connsiteX6" fmla="*/ 121047 w 183642"/>
                    <a:gd name="connsiteY6" fmla="*/ 186717 h 186718"/>
                    <a:gd name="connsiteX7" fmla="*/ 121042 w 183642"/>
                    <a:gd name="connsiteY7" fmla="*/ 186718 h 186718"/>
                    <a:gd name="connsiteX8" fmla="*/ 62600 w 183642"/>
                    <a:gd name="connsiteY8" fmla="*/ 186718 h 186718"/>
                    <a:gd name="connsiteX9" fmla="*/ 0 w 183642"/>
                    <a:gd name="connsiteY9" fmla="*/ 124118 h 186718"/>
                    <a:gd name="connsiteX10" fmla="*/ 0 w 183642"/>
                    <a:gd name="connsiteY10" fmla="*/ 20101 h 186718"/>
                    <a:gd name="connsiteX11" fmla="*/ 20101 w 183642"/>
                    <a:gd name="connsiteY11" fmla="*/ 0 h 1867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83642" h="186718">
                      <a:moveTo>
                        <a:pt x="20101" y="0"/>
                      </a:moveTo>
                      <a:lnTo>
                        <a:pt x="163541" y="0"/>
                      </a:lnTo>
                      <a:cubicBezTo>
                        <a:pt x="174642" y="0"/>
                        <a:pt x="183642" y="9000"/>
                        <a:pt x="183642" y="20101"/>
                      </a:cubicBezTo>
                      <a:lnTo>
                        <a:pt x="183642" y="74776"/>
                      </a:lnTo>
                      <a:lnTo>
                        <a:pt x="183642" y="124118"/>
                      </a:lnTo>
                      <a:lnTo>
                        <a:pt x="183642" y="186717"/>
                      </a:lnTo>
                      <a:lnTo>
                        <a:pt x="121047" y="186717"/>
                      </a:lnTo>
                      <a:lnTo>
                        <a:pt x="121042" y="186718"/>
                      </a:lnTo>
                      <a:lnTo>
                        <a:pt x="62600" y="186718"/>
                      </a:lnTo>
                      <a:cubicBezTo>
                        <a:pt x="28027" y="186718"/>
                        <a:pt x="0" y="158691"/>
                        <a:pt x="0" y="124118"/>
                      </a:cubicBezTo>
                      <a:lnTo>
                        <a:pt x="0" y="20101"/>
                      </a:lnTo>
                      <a:cubicBezTo>
                        <a:pt x="0" y="9000"/>
                        <a:pt x="9000" y="0"/>
                        <a:pt x="20101" y="0"/>
                      </a:cubicBezTo>
                      <a:close/>
                    </a:path>
                  </a:pathLst>
                </a:custGeom>
                <a:grp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375" name="片側の 2 つの角を丸めた四角形 144">
                <a:extLst>
                  <a:ext uri="{FF2B5EF4-FFF2-40B4-BE49-F238E27FC236}">
                    <a16:creationId xmlns:a16="http://schemas.microsoft.com/office/drawing/2014/main" id="{AE5409ED-4374-FE71-659A-41E6B6805C95}"/>
                  </a:ext>
                </a:extLst>
              </p:cNvPr>
              <p:cNvSpPr/>
              <p:nvPr/>
            </p:nvSpPr>
            <p:spPr>
              <a:xfrm>
                <a:off x="1465479" y="2248208"/>
                <a:ext cx="1127284" cy="1287925"/>
              </a:xfrm>
              <a:prstGeom prst="round2SameRect">
                <a:avLst>
                  <a:gd name="adj1" fmla="val 21354"/>
                  <a:gd name="adj2" fmla="val 0"/>
                </a:avLst>
              </a:prstGeom>
              <a:solidFill>
                <a:sysClr val="windowText" lastClr="000000">
                  <a:lumMod val="95000"/>
                  <a:lumOff val="5000"/>
                </a:sysClr>
              </a:solid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76" name="楕円 375">
                <a:extLst>
                  <a:ext uri="{FF2B5EF4-FFF2-40B4-BE49-F238E27FC236}">
                    <a16:creationId xmlns:a16="http://schemas.microsoft.com/office/drawing/2014/main" id="{B17C4DAF-CBA8-0C8B-6CDD-8373FB534947}"/>
                  </a:ext>
                </a:extLst>
              </p:cNvPr>
              <p:cNvSpPr/>
              <p:nvPr/>
            </p:nvSpPr>
            <p:spPr>
              <a:xfrm>
                <a:off x="1981044" y="2432258"/>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77" name="楕円 376">
                <a:extLst>
                  <a:ext uri="{FF2B5EF4-FFF2-40B4-BE49-F238E27FC236}">
                    <a16:creationId xmlns:a16="http://schemas.microsoft.com/office/drawing/2014/main" id="{3A45613C-32BD-3086-5470-C6229C188038}"/>
                  </a:ext>
                </a:extLst>
              </p:cNvPr>
              <p:cNvSpPr/>
              <p:nvPr/>
            </p:nvSpPr>
            <p:spPr>
              <a:xfrm>
                <a:off x="1981044" y="2667819"/>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78" name="楕円 377">
                <a:extLst>
                  <a:ext uri="{FF2B5EF4-FFF2-40B4-BE49-F238E27FC236}">
                    <a16:creationId xmlns:a16="http://schemas.microsoft.com/office/drawing/2014/main" id="{8DA15127-F631-174F-C6FB-6E04DC699285}"/>
                  </a:ext>
                </a:extLst>
              </p:cNvPr>
              <p:cNvSpPr/>
              <p:nvPr/>
            </p:nvSpPr>
            <p:spPr>
              <a:xfrm>
                <a:off x="1981044" y="2903380"/>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79" name="楕円 378">
                <a:extLst>
                  <a:ext uri="{FF2B5EF4-FFF2-40B4-BE49-F238E27FC236}">
                    <a16:creationId xmlns:a16="http://schemas.microsoft.com/office/drawing/2014/main" id="{6F4D61F3-0B95-2F18-DA42-4A0FBFE9B57F}"/>
                  </a:ext>
                </a:extLst>
              </p:cNvPr>
              <p:cNvSpPr/>
              <p:nvPr/>
            </p:nvSpPr>
            <p:spPr>
              <a:xfrm>
                <a:off x="1981044" y="3138941"/>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80" name="楕円 379">
                <a:extLst>
                  <a:ext uri="{FF2B5EF4-FFF2-40B4-BE49-F238E27FC236}">
                    <a16:creationId xmlns:a16="http://schemas.microsoft.com/office/drawing/2014/main" id="{914706E2-DFEB-D885-0BBE-7454DF0B411E}"/>
                  </a:ext>
                </a:extLst>
              </p:cNvPr>
              <p:cNvSpPr/>
              <p:nvPr/>
            </p:nvSpPr>
            <p:spPr>
              <a:xfrm>
                <a:off x="1981044" y="3374503"/>
                <a:ext cx="89958" cy="89958"/>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343" name="グループ化 342">
              <a:extLst>
                <a:ext uri="{FF2B5EF4-FFF2-40B4-BE49-F238E27FC236}">
                  <a16:creationId xmlns:a16="http://schemas.microsoft.com/office/drawing/2014/main" id="{665CFB45-CBB9-17B6-9061-B2B5602FCDF4}"/>
                </a:ext>
              </a:extLst>
            </p:cNvPr>
            <p:cNvGrpSpPr/>
            <p:nvPr/>
          </p:nvGrpSpPr>
          <p:grpSpPr>
            <a:xfrm>
              <a:off x="2163019" y="3313683"/>
              <a:ext cx="1277659" cy="1274510"/>
              <a:chOff x="5180030" y="563126"/>
              <a:chExt cx="1277659" cy="1274510"/>
            </a:xfrm>
          </p:grpSpPr>
          <p:sp>
            <p:nvSpPr>
              <p:cNvPr id="344" name="楕円 343">
                <a:extLst>
                  <a:ext uri="{FF2B5EF4-FFF2-40B4-BE49-F238E27FC236}">
                    <a16:creationId xmlns:a16="http://schemas.microsoft.com/office/drawing/2014/main" id="{C6E09D9D-3BFC-3421-60B3-49A2DFCA4C9B}"/>
                  </a:ext>
                </a:extLst>
              </p:cNvPr>
              <p:cNvSpPr/>
              <p:nvPr/>
            </p:nvSpPr>
            <p:spPr>
              <a:xfrm rot="20700000">
                <a:off x="5715593" y="602464"/>
                <a:ext cx="708841" cy="915816"/>
              </a:xfrm>
              <a:prstGeom prst="ellipse">
                <a:avLst/>
              </a:prstGeom>
              <a:solidFill>
                <a:sysClr val="windowText" lastClr="000000"/>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45" name="楕円 344">
                <a:extLst>
                  <a:ext uri="{FF2B5EF4-FFF2-40B4-BE49-F238E27FC236}">
                    <a16:creationId xmlns:a16="http://schemas.microsoft.com/office/drawing/2014/main" id="{C0685346-FC95-A3B3-B40E-33704F47B726}"/>
                  </a:ext>
                </a:extLst>
              </p:cNvPr>
              <p:cNvSpPr/>
              <p:nvPr/>
            </p:nvSpPr>
            <p:spPr>
              <a:xfrm>
                <a:off x="5213203" y="563795"/>
                <a:ext cx="1053924" cy="1053776"/>
              </a:xfrm>
              <a:prstGeom prst="ellipse">
                <a:avLst/>
              </a:prstGeom>
              <a:solidFill>
                <a:sysClr val="windowText" lastClr="000000"/>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346" name="グループ化 345">
                <a:extLst>
                  <a:ext uri="{FF2B5EF4-FFF2-40B4-BE49-F238E27FC236}">
                    <a16:creationId xmlns:a16="http://schemas.microsoft.com/office/drawing/2014/main" id="{75448B55-FB8D-E85D-9F21-6680496BF9C0}"/>
                  </a:ext>
                </a:extLst>
              </p:cNvPr>
              <p:cNvGrpSpPr/>
              <p:nvPr/>
            </p:nvGrpSpPr>
            <p:grpSpPr>
              <a:xfrm>
                <a:off x="5180030" y="677530"/>
                <a:ext cx="1277659" cy="1160106"/>
                <a:chOff x="2791855" y="2017485"/>
                <a:chExt cx="1150919" cy="1045028"/>
              </a:xfrm>
              <a:solidFill>
                <a:srgbClr val="FFCC99"/>
              </a:solidFill>
            </p:grpSpPr>
            <p:grpSp>
              <p:nvGrpSpPr>
                <p:cNvPr id="365" name="グループ化 364">
                  <a:extLst>
                    <a:ext uri="{FF2B5EF4-FFF2-40B4-BE49-F238E27FC236}">
                      <a16:creationId xmlns:a16="http://schemas.microsoft.com/office/drawing/2014/main" id="{BB7AA646-E037-7EB9-2B48-689F35661C16}"/>
                    </a:ext>
                  </a:extLst>
                </p:cNvPr>
                <p:cNvGrpSpPr/>
                <p:nvPr/>
              </p:nvGrpSpPr>
              <p:grpSpPr>
                <a:xfrm rot="20700000">
                  <a:off x="2791855" y="2459301"/>
                  <a:ext cx="222006" cy="333008"/>
                  <a:chOff x="2680607" y="2825750"/>
                  <a:chExt cx="157843" cy="236764"/>
                </a:xfrm>
                <a:grpFill/>
              </p:grpSpPr>
              <p:sp>
                <p:nvSpPr>
                  <p:cNvPr id="370" name="円/楕円 536">
                    <a:extLst>
                      <a:ext uri="{FF2B5EF4-FFF2-40B4-BE49-F238E27FC236}">
                        <a16:creationId xmlns:a16="http://schemas.microsoft.com/office/drawing/2014/main" id="{AF6F0DC7-FDD5-0588-7700-F1F6F71B8CF9}"/>
                      </a:ext>
                    </a:extLst>
                  </p:cNvPr>
                  <p:cNvSpPr/>
                  <p:nvPr/>
                </p:nvSpPr>
                <p:spPr>
                  <a:xfrm>
                    <a:off x="2680607" y="2825750"/>
                    <a:ext cx="157843" cy="236764"/>
                  </a:xfrm>
                  <a:prstGeom prst="ellipse">
                    <a:avLst/>
                  </a:prstGeom>
                  <a:solidFill>
                    <a:srgbClr val="ED7D31">
                      <a:lumMod val="40000"/>
                      <a:lumOff val="60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71" name="円/楕円 537">
                    <a:extLst>
                      <a:ext uri="{FF2B5EF4-FFF2-40B4-BE49-F238E27FC236}">
                        <a16:creationId xmlns:a16="http://schemas.microsoft.com/office/drawing/2014/main" id="{3301C65D-9FEA-8977-7B45-1F1A06B84AE9}"/>
                      </a:ext>
                    </a:extLst>
                  </p:cNvPr>
                  <p:cNvSpPr/>
                  <p:nvPr/>
                </p:nvSpPr>
                <p:spPr>
                  <a:xfrm>
                    <a:off x="2709182" y="2867025"/>
                    <a:ext cx="100694" cy="154214"/>
                  </a:xfrm>
                  <a:prstGeom prst="ellipse">
                    <a:avLst/>
                  </a:prstGeom>
                  <a:solidFill>
                    <a:srgbClr val="ED7D31">
                      <a:lumMod val="60000"/>
                      <a:lumOff val="40000"/>
                    </a:srgbClr>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366" name="グループ化 365">
                  <a:extLst>
                    <a:ext uri="{FF2B5EF4-FFF2-40B4-BE49-F238E27FC236}">
                      <a16:creationId xmlns:a16="http://schemas.microsoft.com/office/drawing/2014/main" id="{C3A4F582-BDC6-FA06-7E38-912AC99E888A}"/>
                    </a:ext>
                  </a:extLst>
                </p:cNvPr>
                <p:cNvGrpSpPr/>
                <p:nvPr/>
              </p:nvGrpSpPr>
              <p:grpSpPr>
                <a:xfrm rot="900000" flipH="1">
                  <a:off x="3720768" y="2459301"/>
                  <a:ext cx="222006" cy="333008"/>
                  <a:chOff x="2680607" y="2825750"/>
                  <a:chExt cx="157843" cy="236764"/>
                </a:xfrm>
                <a:grpFill/>
              </p:grpSpPr>
              <p:sp>
                <p:nvSpPr>
                  <p:cNvPr id="368" name="円/楕円 534">
                    <a:extLst>
                      <a:ext uri="{FF2B5EF4-FFF2-40B4-BE49-F238E27FC236}">
                        <a16:creationId xmlns:a16="http://schemas.microsoft.com/office/drawing/2014/main" id="{77E897C4-7BBF-7F91-09B8-8EB289FB1231}"/>
                      </a:ext>
                    </a:extLst>
                  </p:cNvPr>
                  <p:cNvSpPr/>
                  <p:nvPr/>
                </p:nvSpPr>
                <p:spPr>
                  <a:xfrm>
                    <a:off x="2680607" y="2825750"/>
                    <a:ext cx="157843" cy="236764"/>
                  </a:xfrm>
                  <a:prstGeom prst="ellipse">
                    <a:avLst/>
                  </a:prstGeom>
                  <a:solidFill>
                    <a:srgbClr val="ED7D31">
                      <a:lumMod val="40000"/>
                      <a:lumOff val="60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69" name="円/楕円 535">
                    <a:extLst>
                      <a:ext uri="{FF2B5EF4-FFF2-40B4-BE49-F238E27FC236}">
                        <a16:creationId xmlns:a16="http://schemas.microsoft.com/office/drawing/2014/main" id="{F54ED724-C8A3-AACE-7AC8-0FE641D4AA70}"/>
                      </a:ext>
                    </a:extLst>
                  </p:cNvPr>
                  <p:cNvSpPr/>
                  <p:nvPr/>
                </p:nvSpPr>
                <p:spPr>
                  <a:xfrm>
                    <a:off x="2709182" y="2867025"/>
                    <a:ext cx="100694" cy="154214"/>
                  </a:xfrm>
                  <a:prstGeom prst="ellipse">
                    <a:avLst/>
                  </a:prstGeom>
                  <a:solidFill>
                    <a:srgbClr val="ED7D31">
                      <a:lumMod val="60000"/>
                      <a:lumOff val="40000"/>
                    </a:srgbClr>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367" name="円/楕円 533">
                  <a:extLst>
                    <a:ext uri="{FF2B5EF4-FFF2-40B4-BE49-F238E27FC236}">
                      <a16:creationId xmlns:a16="http://schemas.microsoft.com/office/drawing/2014/main" id="{2B26FE92-8296-47D9-B3D3-5064DFE70661}"/>
                    </a:ext>
                  </a:extLst>
                </p:cNvPr>
                <p:cNvSpPr/>
                <p:nvPr/>
              </p:nvSpPr>
              <p:spPr>
                <a:xfrm>
                  <a:off x="2902857" y="2017485"/>
                  <a:ext cx="928913" cy="1045028"/>
                </a:xfrm>
                <a:prstGeom prst="ellipse">
                  <a:avLst/>
                </a:prstGeom>
                <a:solidFill>
                  <a:srgbClr val="ED7D31">
                    <a:lumMod val="40000"/>
                    <a:lumOff val="60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347" name="円/楕円 27">
                <a:extLst>
                  <a:ext uri="{FF2B5EF4-FFF2-40B4-BE49-F238E27FC236}">
                    <a16:creationId xmlns:a16="http://schemas.microsoft.com/office/drawing/2014/main" id="{895B7B45-64E6-C94E-2FB9-BA723BDFDA9C}"/>
                  </a:ext>
                </a:extLst>
              </p:cNvPr>
              <p:cNvSpPr/>
              <p:nvPr/>
            </p:nvSpPr>
            <p:spPr>
              <a:xfrm>
                <a:off x="5646619" y="1630999"/>
                <a:ext cx="340506" cy="58124"/>
              </a:xfrm>
              <a:custGeom>
                <a:avLst/>
                <a:gdLst>
                  <a:gd name="connsiteX0" fmla="*/ 0 w 3210417"/>
                  <a:gd name="connsiteY0" fmla="*/ 346285 h 692570"/>
                  <a:gd name="connsiteX1" fmla="*/ 1605209 w 3210417"/>
                  <a:gd name="connsiteY1" fmla="*/ 0 h 692570"/>
                  <a:gd name="connsiteX2" fmla="*/ 3210418 w 3210417"/>
                  <a:gd name="connsiteY2" fmla="*/ 346285 h 692570"/>
                  <a:gd name="connsiteX3" fmla="*/ 1605209 w 3210417"/>
                  <a:gd name="connsiteY3" fmla="*/ 692570 h 692570"/>
                  <a:gd name="connsiteX4" fmla="*/ 0 w 3210417"/>
                  <a:gd name="connsiteY4" fmla="*/ 346285 h 692570"/>
                  <a:gd name="connsiteX0" fmla="*/ 0 w 3210418"/>
                  <a:gd name="connsiteY0" fmla="*/ 346285 h 692570"/>
                  <a:gd name="connsiteX1" fmla="*/ 1605209 w 3210418"/>
                  <a:gd name="connsiteY1" fmla="*/ 0 h 692570"/>
                  <a:gd name="connsiteX2" fmla="*/ 3210418 w 3210418"/>
                  <a:gd name="connsiteY2" fmla="*/ 346285 h 692570"/>
                  <a:gd name="connsiteX3" fmla="*/ 1605209 w 3210418"/>
                  <a:gd name="connsiteY3" fmla="*/ 692570 h 692570"/>
                  <a:gd name="connsiteX4" fmla="*/ 0 w 3210418"/>
                  <a:gd name="connsiteY4" fmla="*/ 346285 h 692570"/>
                  <a:gd name="connsiteX0" fmla="*/ 0 w 3210418"/>
                  <a:gd name="connsiteY0" fmla="*/ 346285 h 692570"/>
                  <a:gd name="connsiteX1" fmla="*/ 1605209 w 3210418"/>
                  <a:gd name="connsiteY1" fmla="*/ 0 h 692570"/>
                  <a:gd name="connsiteX2" fmla="*/ 3210418 w 3210418"/>
                  <a:gd name="connsiteY2" fmla="*/ 346285 h 692570"/>
                  <a:gd name="connsiteX3" fmla="*/ 1605209 w 3210418"/>
                  <a:gd name="connsiteY3" fmla="*/ 692570 h 692570"/>
                  <a:gd name="connsiteX4" fmla="*/ 0 w 3210418"/>
                  <a:gd name="connsiteY4" fmla="*/ 346285 h 692570"/>
                  <a:gd name="connsiteX0" fmla="*/ 0 w 3210418"/>
                  <a:gd name="connsiteY0" fmla="*/ 346285 h 692570"/>
                  <a:gd name="connsiteX1" fmla="*/ 1605209 w 3210418"/>
                  <a:gd name="connsiteY1" fmla="*/ 0 h 692570"/>
                  <a:gd name="connsiteX2" fmla="*/ 3210418 w 3210418"/>
                  <a:gd name="connsiteY2" fmla="*/ 346285 h 692570"/>
                  <a:gd name="connsiteX3" fmla="*/ 1605209 w 3210418"/>
                  <a:gd name="connsiteY3" fmla="*/ 692570 h 692570"/>
                  <a:gd name="connsiteX4" fmla="*/ 0 w 3210418"/>
                  <a:gd name="connsiteY4" fmla="*/ 346285 h 692570"/>
                  <a:gd name="connsiteX0" fmla="*/ 0 w 3210418"/>
                  <a:gd name="connsiteY0" fmla="*/ 57559 h 403844"/>
                  <a:gd name="connsiteX1" fmla="*/ 1605209 w 3210418"/>
                  <a:gd name="connsiteY1" fmla="*/ 212924 h 403844"/>
                  <a:gd name="connsiteX2" fmla="*/ 3210418 w 3210418"/>
                  <a:gd name="connsiteY2" fmla="*/ 57559 h 403844"/>
                  <a:gd name="connsiteX3" fmla="*/ 1605209 w 3210418"/>
                  <a:gd name="connsiteY3" fmla="*/ 403844 h 403844"/>
                  <a:gd name="connsiteX4" fmla="*/ 0 w 3210418"/>
                  <a:gd name="connsiteY4" fmla="*/ 57559 h 403844"/>
                  <a:gd name="connsiteX0" fmla="*/ 58 w 3210476"/>
                  <a:gd name="connsiteY0" fmla="*/ 57559 h 403844"/>
                  <a:gd name="connsiteX1" fmla="*/ 1605267 w 3210476"/>
                  <a:gd name="connsiteY1" fmla="*/ 212924 h 403844"/>
                  <a:gd name="connsiteX2" fmla="*/ 3210476 w 3210476"/>
                  <a:gd name="connsiteY2" fmla="*/ 57559 h 403844"/>
                  <a:gd name="connsiteX3" fmla="*/ 1605267 w 3210476"/>
                  <a:gd name="connsiteY3" fmla="*/ 403844 h 403844"/>
                  <a:gd name="connsiteX4" fmla="*/ 58 w 3210476"/>
                  <a:gd name="connsiteY4" fmla="*/ 57559 h 403844"/>
                  <a:gd name="connsiteX0" fmla="*/ 58 w 3210534"/>
                  <a:gd name="connsiteY0" fmla="*/ 15401 h 361686"/>
                  <a:gd name="connsiteX1" fmla="*/ 1605267 w 3210534"/>
                  <a:gd name="connsiteY1" fmla="*/ 170766 h 361686"/>
                  <a:gd name="connsiteX2" fmla="*/ 3210476 w 3210534"/>
                  <a:gd name="connsiteY2" fmla="*/ 15401 h 361686"/>
                  <a:gd name="connsiteX3" fmla="*/ 1605267 w 3210534"/>
                  <a:gd name="connsiteY3" fmla="*/ 361686 h 361686"/>
                  <a:gd name="connsiteX4" fmla="*/ 58 w 3210534"/>
                  <a:gd name="connsiteY4" fmla="*/ 15401 h 361686"/>
                  <a:gd name="connsiteX0" fmla="*/ 58 w 3210476"/>
                  <a:gd name="connsiteY0" fmla="*/ 20254 h 366539"/>
                  <a:gd name="connsiteX1" fmla="*/ 1605267 w 3210476"/>
                  <a:gd name="connsiteY1" fmla="*/ 175619 h 366539"/>
                  <a:gd name="connsiteX2" fmla="*/ 3210476 w 3210476"/>
                  <a:gd name="connsiteY2" fmla="*/ 20254 h 366539"/>
                  <a:gd name="connsiteX3" fmla="*/ 1605267 w 3210476"/>
                  <a:gd name="connsiteY3" fmla="*/ 366539 h 366539"/>
                  <a:gd name="connsiteX4" fmla="*/ 58 w 3210476"/>
                  <a:gd name="connsiteY4" fmla="*/ 20254 h 36653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10476" h="366539">
                    <a:moveTo>
                      <a:pt x="58" y="20254"/>
                    </a:moveTo>
                    <a:cubicBezTo>
                      <a:pt x="7704" y="-55984"/>
                      <a:pt x="718735" y="175619"/>
                      <a:pt x="1605267" y="175619"/>
                    </a:cubicBezTo>
                    <a:cubicBezTo>
                      <a:pt x="2491799" y="175619"/>
                      <a:pt x="3210476" y="-70988"/>
                      <a:pt x="3210476" y="20254"/>
                    </a:cubicBezTo>
                    <a:cubicBezTo>
                      <a:pt x="3210476" y="111496"/>
                      <a:pt x="2491799" y="366539"/>
                      <a:pt x="1605267" y="366539"/>
                    </a:cubicBezTo>
                    <a:cubicBezTo>
                      <a:pt x="718735" y="366539"/>
                      <a:pt x="-7588" y="96492"/>
                      <a:pt x="58" y="20254"/>
                    </a:cubicBezTo>
                    <a:close/>
                  </a:path>
                </a:pathLst>
              </a:custGeom>
              <a:solidFill>
                <a:srgbClr val="FF0000"/>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48" name="月 347">
                <a:extLst>
                  <a:ext uri="{FF2B5EF4-FFF2-40B4-BE49-F238E27FC236}">
                    <a16:creationId xmlns:a16="http://schemas.microsoft.com/office/drawing/2014/main" id="{565D1AD0-967C-E57C-769A-4038DB73E617}"/>
                  </a:ext>
                </a:extLst>
              </p:cNvPr>
              <p:cNvSpPr/>
              <p:nvPr/>
            </p:nvSpPr>
            <p:spPr>
              <a:xfrm rot="5400000">
                <a:off x="5504410" y="890885"/>
                <a:ext cx="45720" cy="328020"/>
              </a:xfrm>
              <a:prstGeom prst="moon">
                <a:avLst>
                  <a:gd name="adj" fmla="val 76673"/>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49" name="月 348">
                <a:extLst>
                  <a:ext uri="{FF2B5EF4-FFF2-40B4-BE49-F238E27FC236}">
                    <a16:creationId xmlns:a16="http://schemas.microsoft.com/office/drawing/2014/main" id="{DA2B9EE8-9CE1-B965-AB3F-D4F9E762FD2F}"/>
                  </a:ext>
                </a:extLst>
              </p:cNvPr>
              <p:cNvSpPr/>
              <p:nvPr/>
            </p:nvSpPr>
            <p:spPr>
              <a:xfrm rot="5400000">
                <a:off x="6088385" y="890885"/>
                <a:ext cx="45720" cy="328020"/>
              </a:xfrm>
              <a:prstGeom prst="moon">
                <a:avLst>
                  <a:gd name="adj" fmla="val 76673"/>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50" name="フリーフォーム: 図形 349">
                <a:extLst>
                  <a:ext uri="{FF2B5EF4-FFF2-40B4-BE49-F238E27FC236}">
                    <a16:creationId xmlns:a16="http://schemas.microsoft.com/office/drawing/2014/main" id="{E11663EA-4CF1-C29D-4913-30231B8DCB38}"/>
                  </a:ext>
                </a:extLst>
              </p:cNvPr>
              <p:cNvSpPr/>
              <p:nvPr/>
            </p:nvSpPr>
            <p:spPr>
              <a:xfrm>
                <a:off x="5745720" y="1397727"/>
                <a:ext cx="139716" cy="159309"/>
              </a:xfrm>
              <a:custGeom>
                <a:avLst/>
                <a:gdLst>
                  <a:gd name="connsiteX0" fmla="*/ 133718 w 168590"/>
                  <a:gd name="connsiteY0" fmla="*/ 0 h 241869"/>
                  <a:gd name="connsiteX1" fmla="*/ 145091 w 168590"/>
                  <a:gd name="connsiteY1" fmla="*/ 28432 h 241869"/>
                  <a:gd name="connsiteX2" fmla="*/ 168590 w 168590"/>
                  <a:gd name="connsiteY2" fmla="*/ 156595 h 241869"/>
                  <a:gd name="connsiteX3" fmla="*/ 84295 w 168590"/>
                  <a:gd name="connsiteY3" fmla="*/ 241869 h 241869"/>
                  <a:gd name="connsiteX4" fmla="*/ 0 w 168590"/>
                  <a:gd name="connsiteY4" fmla="*/ 156595 h 241869"/>
                  <a:gd name="connsiteX5" fmla="*/ 25880 w 168590"/>
                  <a:gd name="connsiteY5" fmla="*/ 28432 h 241869"/>
                  <a:gd name="connsiteX6" fmla="*/ 37274 w 168590"/>
                  <a:gd name="connsiteY6" fmla="*/ 1638 h 241869"/>
                  <a:gd name="connsiteX7" fmla="*/ 51484 w 168590"/>
                  <a:gd name="connsiteY7" fmla="*/ 11330 h 241869"/>
                  <a:gd name="connsiteX8" fmla="*/ 84295 w 168590"/>
                  <a:gd name="connsiteY8" fmla="*/ 18031 h 241869"/>
                  <a:gd name="connsiteX9" fmla="*/ 117107 w 168590"/>
                  <a:gd name="connsiteY9" fmla="*/ 11330 h 241869"/>
                  <a:gd name="connsiteX0" fmla="*/ 84295 w 175735"/>
                  <a:gd name="connsiteY0" fmla="*/ 18031 h 241869"/>
                  <a:gd name="connsiteX1" fmla="*/ 117107 w 175735"/>
                  <a:gd name="connsiteY1" fmla="*/ 11330 h 241869"/>
                  <a:gd name="connsiteX2" fmla="*/ 133718 w 175735"/>
                  <a:gd name="connsiteY2" fmla="*/ 0 h 241869"/>
                  <a:gd name="connsiteX3" fmla="*/ 145091 w 175735"/>
                  <a:gd name="connsiteY3" fmla="*/ 28432 h 241869"/>
                  <a:gd name="connsiteX4" fmla="*/ 168590 w 175735"/>
                  <a:gd name="connsiteY4" fmla="*/ 156595 h 241869"/>
                  <a:gd name="connsiteX5" fmla="*/ 84295 w 175735"/>
                  <a:gd name="connsiteY5" fmla="*/ 241869 h 241869"/>
                  <a:gd name="connsiteX6" fmla="*/ 0 w 175735"/>
                  <a:gd name="connsiteY6" fmla="*/ 156595 h 241869"/>
                  <a:gd name="connsiteX7" fmla="*/ 25880 w 175735"/>
                  <a:gd name="connsiteY7" fmla="*/ 28432 h 241869"/>
                  <a:gd name="connsiteX8" fmla="*/ 37274 w 175735"/>
                  <a:gd name="connsiteY8" fmla="*/ 1638 h 241869"/>
                  <a:gd name="connsiteX9" fmla="*/ 51484 w 175735"/>
                  <a:gd name="connsiteY9" fmla="*/ 11330 h 241869"/>
                  <a:gd name="connsiteX10" fmla="*/ 175735 w 175735"/>
                  <a:gd name="connsiteY10" fmla="*/ 109471 h 241869"/>
                  <a:gd name="connsiteX0" fmla="*/ 84295 w 168590"/>
                  <a:gd name="connsiteY0" fmla="*/ 18031 h 241869"/>
                  <a:gd name="connsiteX1" fmla="*/ 117107 w 168590"/>
                  <a:gd name="connsiteY1" fmla="*/ 11330 h 241869"/>
                  <a:gd name="connsiteX2" fmla="*/ 133718 w 168590"/>
                  <a:gd name="connsiteY2" fmla="*/ 0 h 241869"/>
                  <a:gd name="connsiteX3" fmla="*/ 145091 w 168590"/>
                  <a:gd name="connsiteY3" fmla="*/ 28432 h 241869"/>
                  <a:gd name="connsiteX4" fmla="*/ 168590 w 168590"/>
                  <a:gd name="connsiteY4" fmla="*/ 156595 h 241869"/>
                  <a:gd name="connsiteX5" fmla="*/ 84295 w 168590"/>
                  <a:gd name="connsiteY5" fmla="*/ 241869 h 241869"/>
                  <a:gd name="connsiteX6" fmla="*/ 0 w 168590"/>
                  <a:gd name="connsiteY6" fmla="*/ 156595 h 241869"/>
                  <a:gd name="connsiteX7" fmla="*/ 25880 w 168590"/>
                  <a:gd name="connsiteY7" fmla="*/ 28432 h 241869"/>
                  <a:gd name="connsiteX8" fmla="*/ 37274 w 168590"/>
                  <a:gd name="connsiteY8" fmla="*/ 1638 h 241869"/>
                  <a:gd name="connsiteX9" fmla="*/ 51484 w 168590"/>
                  <a:gd name="connsiteY9" fmla="*/ 11330 h 241869"/>
                  <a:gd name="connsiteX0" fmla="*/ 117107 w 168590"/>
                  <a:gd name="connsiteY0" fmla="*/ 11330 h 241869"/>
                  <a:gd name="connsiteX1" fmla="*/ 133718 w 168590"/>
                  <a:gd name="connsiteY1" fmla="*/ 0 h 241869"/>
                  <a:gd name="connsiteX2" fmla="*/ 145091 w 168590"/>
                  <a:gd name="connsiteY2" fmla="*/ 28432 h 241869"/>
                  <a:gd name="connsiteX3" fmla="*/ 168590 w 168590"/>
                  <a:gd name="connsiteY3" fmla="*/ 156595 h 241869"/>
                  <a:gd name="connsiteX4" fmla="*/ 84295 w 168590"/>
                  <a:gd name="connsiteY4" fmla="*/ 241869 h 241869"/>
                  <a:gd name="connsiteX5" fmla="*/ 0 w 168590"/>
                  <a:gd name="connsiteY5" fmla="*/ 156595 h 241869"/>
                  <a:gd name="connsiteX6" fmla="*/ 25880 w 168590"/>
                  <a:gd name="connsiteY6" fmla="*/ 28432 h 241869"/>
                  <a:gd name="connsiteX7" fmla="*/ 37274 w 168590"/>
                  <a:gd name="connsiteY7" fmla="*/ 1638 h 241869"/>
                  <a:gd name="connsiteX8" fmla="*/ 51484 w 168590"/>
                  <a:gd name="connsiteY8" fmla="*/ 11330 h 241869"/>
                  <a:gd name="connsiteX0" fmla="*/ 117107 w 168590"/>
                  <a:gd name="connsiteY0" fmla="*/ 11330 h 241869"/>
                  <a:gd name="connsiteX1" fmla="*/ 133718 w 168590"/>
                  <a:gd name="connsiteY1" fmla="*/ 0 h 241869"/>
                  <a:gd name="connsiteX2" fmla="*/ 145091 w 168590"/>
                  <a:gd name="connsiteY2" fmla="*/ 28432 h 241869"/>
                  <a:gd name="connsiteX3" fmla="*/ 168590 w 168590"/>
                  <a:gd name="connsiteY3" fmla="*/ 156595 h 241869"/>
                  <a:gd name="connsiteX4" fmla="*/ 84295 w 168590"/>
                  <a:gd name="connsiteY4" fmla="*/ 241869 h 241869"/>
                  <a:gd name="connsiteX5" fmla="*/ 0 w 168590"/>
                  <a:gd name="connsiteY5" fmla="*/ 156595 h 241869"/>
                  <a:gd name="connsiteX6" fmla="*/ 25880 w 168590"/>
                  <a:gd name="connsiteY6" fmla="*/ 28432 h 241869"/>
                  <a:gd name="connsiteX7" fmla="*/ 37274 w 168590"/>
                  <a:gd name="connsiteY7" fmla="*/ 1638 h 241869"/>
                  <a:gd name="connsiteX0" fmla="*/ 133718 w 168590"/>
                  <a:gd name="connsiteY0" fmla="*/ 0 h 241869"/>
                  <a:gd name="connsiteX1" fmla="*/ 145091 w 168590"/>
                  <a:gd name="connsiteY1" fmla="*/ 28432 h 241869"/>
                  <a:gd name="connsiteX2" fmla="*/ 168590 w 168590"/>
                  <a:gd name="connsiteY2" fmla="*/ 156595 h 241869"/>
                  <a:gd name="connsiteX3" fmla="*/ 84295 w 168590"/>
                  <a:gd name="connsiteY3" fmla="*/ 241869 h 241869"/>
                  <a:gd name="connsiteX4" fmla="*/ 0 w 168590"/>
                  <a:gd name="connsiteY4" fmla="*/ 156595 h 241869"/>
                  <a:gd name="connsiteX5" fmla="*/ 25880 w 168590"/>
                  <a:gd name="connsiteY5" fmla="*/ 28432 h 241869"/>
                  <a:gd name="connsiteX6" fmla="*/ 37274 w 168590"/>
                  <a:gd name="connsiteY6" fmla="*/ 1638 h 2418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68590" h="241869">
                    <a:moveTo>
                      <a:pt x="133718" y="0"/>
                    </a:moveTo>
                    <a:lnTo>
                      <a:pt x="145091" y="28432"/>
                    </a:lnTo>
                    <a:cubicBezTo>
                      <a:pt x="159751" y="77796"/>
                      <a:pt x="168590" y="133047"/>
                      <a:pt x="168590" y="156595"/>
                    </a:cubicBezTo>
                    <a:cubicBezTo>
                      <a:pt x="168590" y="203691"/>
                      <a:pt x="130850" y="241869"/>
                      <a:pt x="84295" y="241869"/>
                    </a:cubicBezTo>
                    <a:cubicBezTo>
                      <a:pt x="37740" y="241869"/>
                      <a:pt x="0" y="203691"/>
                      <a:pt x="0" y="156595"/>
                    </a:cubicBezTo>
                    <a:cubicBezTo>
                      <a:pt x="0" y="133047"/>
                      <a:pt x="10031" y="77796"/>
                      <a:pt x="25880" y="28432"/>
                    </a:cubicBezTo>
                    <a:lnTo>
                      <a:pt x="37274" y="1638"/>
                    </a:lnTo>
                  </a:path>
                </a:pathLst>
              </a:custGeom>
              <a:solidFill>
                <a:srgbClr val="ED7D31">
                  <a:lumMod val="60000"/>
                  <a:lumOff val="40000"/>
                </a:srgb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51" name="月 350">
                <a:extLst>
                  <a:ext uri="{FF2B5EF4-FFF2-40B4-BE49-F238E27FC236}">
                    <a16:creationId xmlns:a16="http://schemas.microsoft.com/office/drawing/2014/main" id="{6DB89A48-BF8D-7AD3-33FE-A908BBCFA2A3}"/>
                  </a:ext>
                </a:extLst>
              </p:cNvPr>
              <p:cNvSpPr/>
              <p:nvPr/>
            </p:nvSpPr>
            <p:spPr>
              <a:xfrm rot="3600000">
                <a:off x="5470584" y="411208"/>
                <a:ext cx="223214" cy="747657"/>
              </a:xfrm>
              <a:prstGeom prst="moon">
                <a:avLst>
                  <a:gd name="adj" fmla="val 83174"/>
                </a:avLst>
              </a:prstGeom>
              <a:solidFill>
                <a:sysClr val="windowText" lastClr="000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52" name="月 351">
                <a:extLst>
                  <a:ext uri="{FF2B5EF4-FFF2-40B4-BE49-F238E27FC236}">
                    <a16:creationId xmlns:a16="http://schemas.microsoft.com/office/drawing/2014/main" id="{0118D10F-BBF0-509E-A5E0-B49891F72187}"/>
                  </a:ext>
                </a:extLst>
              </p:cNvPr>
              <p:cNvSpPr/>
              <p:nvPr/>
            </p:nvSpPr>
            <p:spPr>
              <a:xfrm rot="2897634">
                <a:off x="5677684" y="563127"/>
                <a:ext cx="122858" cy="486332"/>
              </a:xfrm>
              <a:prstGeom prst="moon">
                <a:avLst>
                  <a:gd name="adj" fmla="val 83174"/>
                </a:avLst>
              </a:prstGeom>
              <a:solidFill>
                <a:sysClr val="windowText" lastClr="000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53" name="月 352">
                <a:extLst>
                  <a:ext uri="{FF2B5EF4-FFF2-40B4-BE49-F238E27FC236}">
                    <a16:creationId xmlns:a16="http://schemas.microsoft.com/office/drawing/2014/main" id="{FF174528-E97D-A46E-BA9D-0BDD2AA6826A}"/>
                  </a:ext>
                </a:extLst>
              </p:cNvPr>
              <p:cNvSpPr/>
              <p:nvPr/>
            </p:nvSpPr>
            <p:spPr>
              <a:xfrm rot="2897634">
                <a:off x="5572909" y="563126"/>
                <a:ext cx="122858" cy="486332"/>
              </a:xfrm>
              <a:prstGeom prst="moon">
                <a:avLst>
                  <a:gd name="adj" fmla="val 83174"/>
                </a:avLst>
              </a:prstGeom>
              <a:solidFill>
                <a:sysClr val="windowText" lastClr="000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54" name="月 353">
                <a:extLst>
                  <a:ext uri="{FF2B5EF4-FFF2-40B4-BE49-F238E27FC236}">
                    <a16:creationId xmlns:a16="http://schemas.microsoft.com/office/drawing/2014/main" id="{F9D9D4C8-BF30-5E34-CD67-471C091870DE}"/>
                  </a:ext>
                </a:extLst>
              </p:cNvPr>
              <p:cNvSpPr/>
              <p:nvPr/>
            </p:nvSpPr>
            <p:spPr>
              <a:xfrm rot="8100000">
                <a:off x="6024698" y="563126"/>
                <a:ext cx="122858" cy="486332"/>
              </a:xfrm>
              <a:prstGeom prst="moon">
                <a:avLst>
                  <a:gd name="adj" fmla="val 83174"/>
                </a:avLst>
              </a:prstGeom>
              <a:solidFill>
                <a:sysClr val="windowText" lastClr="000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355" name="グループ化 354">
                <a:extLst>
                  <a:ext uri="{FF2B5EF4-FFF2-40B4-BE49-F238E27FC236}">
                    <a16:creationId xmlns:a16="http://schemas.microsoft.com/office/drawing/2014/main" id="{C63D56F0-FD7A-9586-4B4C-A3D0211A8FCD}"/>
                  </a:ext>
                </a:extLst>
              </p:cNvPr>
              <p:cNvGrpSpPr/>
              <p:nvPr/>
            </p:nvGrpSpPr>
            <p:grpSpPr>
              <a:xfrm>
                <a:off x="5387565" y="1137322"/>
                <a:ext cx="298942" cy="202581"/>
                <a:chOff x="6065560" y="1137321"/>
                <a:chExt cx="298942" cy="202581"/>
              </a:xfrm>
            </p:grpSpPr>
            <p:grpSp>
              <p:nvGrpSpPr>
                <p:cNvPr id="361" name="グループ化 360">
                  <a:extLst>
                    <a:ext uri="{FF2B5EF4-FFF2-40B4-BE49-F238E27FC236}">
                      <a16:creationId xmlns:a16="http://schemas.microsoft.com/office/drawing/2014/main" id="{E10D9A0B-61B7-719A-AA9D-874441D34AA5}"/>
                    </a:ext>
                  </a:extLst>
                </p:cNvPr>
                <p:cNvGrpSpPr/>
                <p:nvPr/>
              </p:nvGrpSpPr>
              <p:grpSpPr>
                <a:xfrm>
                  <a:off x="6065560" y="1137321"/>
                  <a:ext cx="298942" cy="188556"/>
                  <a:chOff x="6140438" y="1154498"/>
                  <a:chExt cx="386744" cy="257583"/>
                </a:xfrm>
              </p:grpSpPr>
              <p:sp>
                <p:nvSpPr>
                  <p:cNvPr id="363" name="フリーフォーム: 図形 362">
                    <a:extLst>
                      <a:ext uri="{FF2B5EF4-FFF2-40B4-BE49-F238E27FC236}">
                        <a16:creationId xmlns:a16="http://schemas.microsoft.com/office/drawing/2014/main" id="{99A2471C-40E0-9B7A-17B2-902270331A08}"/>
                      </a:ext>
                    </a:extLst>
                  </p:cNvPr>
                  <p:cNvSpPr/>
                  <p:nvPr/>
                </p:nvSpPr>
                <p:spPr>
                  <a:xfrm>
                    <a:off x="6145376" y="1174740"/>
                    <a:ext cx="376868" cy="237341"/>
                  </a:xfrm>
                  <a:custGeom>
                    <a:avLst/>
                    <a:gdLst>
                      <a:gd name="connsiteX0" fmla="*/ 193372 w 386744"/>
                      <a:gd name="connsiteY0" fmla="*/ 0 h 265707"/>
                      <a:gd name="connsiteX1" fmla="*/ 385763 w 386744"/>
                      <a:gd name="connsiteY1" fmla="*/ 125092 h 265707"/>
                      <a:gd name="connsiteX2" fmla="*/ 386744 w 386744"/>
                      <a:gd name="connsiteY2" fmla="*/ 132854 h 265707"/>
                      <a:gd name="connsiteX3" fmla="*/ 385763 w 386744"/>
                      <a:gd name="connsiteY3" fmla="*/ 140615 h 265707"/>
                      <a:gd name="connsiteX4" fmla="*/ 193372 w 386744"/>
                      <a:gd name="connsiteY4" fmla="*/ 265707 h 265707"/>
                      <a:gd name="connsiteX5" fmla="*/ 981 w 386744"/>
                      <a:gd name="connsiteY5" fmla="*/ 140615 h 265707"/>
                      <a:gd name="connsiteX6" fmla="*/ 0 w 386744"/>
                      <a:gd name="connsiteY6" fmla="*/ 132854 h 265707"/>
                      <a:gd name="connsiteX7" fmla="*/ 981 w 386744"/>
                      <a:gd name="connsiteY7" fmla="*/ 125092 h 265707"/>
                      <a:gd name="connsiteX8" fmla="*/ 193372 w 386744"/>
                      <a:gd name="connsiteY8" fmla="*/ 0 h 26570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86744" h="265707">
                        <a:moveTo>
                          <a:pt x="193372" y="0"/>
                        </a:moveTo>
                        <a:cubicBezTo>
                          <a:pt x="288273" y="0"/>
                          <a:pt x="367452" y="53703"/>
                          <a:pt x="385763" y="125092"/>
                        </a:cubicBezTo>
                        <a:lnTo>
                          <a:pt x="386744" y="132854"/>
                        </a:lnTo>
                        <a:lnTo>
                          <a:pt x="385763" y="140615"/>
                        </a:lnTo>
                        <a:cubicBezTo>
                          <a:pt x="367452" y="212005"/>
                          <a:pt x="288273" y="265707"/>
                          <a:pt x="193372" y="265707"/>
                        </a:cubicBezTo>
                        <a:cubicBezTo>
                          <a:pt x="98472" y="265707"/>
                          <a:pt x="19293" y="212005"/>
                          <a:pt x="981" y="140615"/>
                        </a:cubicBezTo>
                        <a:lnTo>
                          <a:pt x="0" y="132854"/>
                        </a:lnTo>
                        <a:lnTo>
                          <a:pt x="981" y="125092"/>
                        </a:lnTo>
                        <a:cubicBezTo>
                          <a:pt x="19293" y="53703"/>
                          <a:pt x="98472" y="0"/>
                          <a:pt x="193372" y="0"/>
                        </a:cubicBezTo>
                        <a:close/>
                      </a:path>
                    </a:pathLst>
                  </a:custGeom>
                  <a:solidFill>
                    <a:sysClr val="window" lastClr="FFFFFF"/>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4" name="フリーフォーム: 図形 363">
                    <a:extLst>
                      <a:ext uri="{FF2B5EF4-FFF2-40B4-BE49-F238E27FC236}">
                        <a16:creationId xmlns:a16="http://schemas.microsoft.com/office/drawing/2014/main" id="{27422E59-F45F-CC6F-09FB-F1A764CE1A5F}"/>
                      </a:ext>
                    </a:extLst>
                  </p:cNvPr>
                  <p:cNvSpPr/>
                  <p:nvPr/>
                </p:nvSpPr>
                <p:spPr>
                  <a:xfrm>
                    <a:off x="6140438" y="1154498"/>
                    <a:ext cx="386744" cy="153095"/>
                  </a:xfrm>
                  <a:custGeom>
                    <a:avLst/>
                    <a:gdLst>
                      <a:gd name="connsiteX0" fmla="*/ 193372 w 386744"/>
                      <a:gd name="connsiteY0" fmla="*/ 0 h 153095"/>
                      <a:gd name="connsiteX1" fmla="*/ 385763 w 386744"/>
                      <a:gd name="connsiteY1" fmla="*/ 125092 h 153095"/>
                      <a:gd name="connsiteX2" fmla="*/ 386744 w 386744"/>
                      <a:gd name="connsiteY2" fmla="*/ 132854 h 153095"/>
                      <a:gd name="connsiteX3" fmla="*/ 385763 w 386744"/>
                      <a:gd name="connsiteY3" fmla="*/ 140615 h 153095"/>
                      <a:gd name="connsiteX4" fmla="*/ 379622 w 386744"/>
                      <a:gd name="connsiteY4" fmla="*/ 153095 h 153095"/>
                      <a:gd name="connsiteX5" fmla="*/ 361323 w 386744"/>
                      <a:gd name="connsiteY5" fmla="*/ 115911 h 153095"/>
                      <a:gd name="connsiteX6" fmla="*/ 193372 w 386744"/>
                      <a:gd name="connsiteY6" fmla="*/ 40482 h 153095"/>
                      <a:gd name="connsiteX7" fmla="*/ 25422 w 386744"/>
                      <a:gd name="connsiteY7" fmla="*/ 115911 h 153095"/>
                      <a:gd name="connsiteX8" fmla="*/ 7123 w 386744"/>
                      <a:gd name="connsiteY8" fmla="*/ 153095 h 153095"/>
                      <a:gd name="connsiteX9" fmla="*/ 981 w 386744"/>
                      <a:gd name="connsiteY9" fmla="*/ 140615 h 153095"/>
                      <a:gd name="connsiteX10" fmla="*/ 0 w 386744"/>
                      <a:gd name="connsiteY10" fmla="*/ 132854 h 153095"/>
                      <a:gd name="connsiteX11" fmla="*/ 981 w 386744"/>
                      <a:gd name="connsiteY11" fmla="*/ 125092 h 153095"/>
                      <a:gd name="connsiteX12" fmla="*/ 193372 w 386744"/>
                      <a:gd name="connsiteY12" fmla="*/ 0 h 1530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386744" h="153095">
                        <a:moveTo>
                          <a:pt x="193372" y="0"/>
                        </a:moveTo>
                        <a:cubicBezTo>
                          <a:pt x="288273" y="0"/>
                          <a:pt x="367452" y="53703"/>
                          <a:pt x="385763" y="125092"/>
                        </a:cubicBezTo>
                        <a:lnTo>
                          <a:pt x="386744" y="132854"/>
                        </a:lnTo>
                        <a:lnTo>
                          <a:pt x="385763" y="140615"/>
                        </a:lnTo>
                        <a:lnTo>
                          <a:pt x="379622" y="153095"/>
                        </a:lnTo>
                        <a:lnTo>
                          <a:pt x="361323" y="115911"/>
                        </a:lnTo>
                        <a:cubicBezTo>
                          <a:pt x="326880" y="70690"/>
                          <a:pt x="264548" y="40482"/>
                          <a:pt x="193372" y="40482"/>
                        </a:cubicBezTo>
                        <a:cubicBezTo>
                          <a:pt x="122197" y="40482"/>
                          <a:pt x="59865" y="70690"/>
                          <a:pt x="25422" y="115911"/>
                        </a:cubicBezTo>
                        <a:lnTo>
                          <a:pt x="7123" y="153095"/>
                        </a:lnTo>
                        <a:lnTo>
                          <a:pt x="981" y="140615"/>
                        </a:lnTo>
                        <a:lnTo>
                          <a:pt x="0" y="132854"/>
                        </a:lnTo>
                        <a:lnTo>
                          <a:pt x="981" y="125092"/>
                        </a:lnTo>
                        <a:cubicBezTo>
                          <a:pt x="19293" y="53703"/>
                          <a:pt x="98472" y="0"/>
                          <a:pt x="193372" y="0"/>
                        </a:cubicBezTo>
                        <a:close/>
                      </a:path>
                    </a:pathLst>
                  </a:cu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sp>
              <p:nvSpPr>
                <p:cNvPr id="362" name="楕円 361">
                  <a:extLst>
                    <a:ext uri="{FF2B5EF4-FFF2-40B4-BE49-F238E27FC236}">
                      <a16:creationId xmlns:a16="http://schemas.microsoft.com/office/drawing/2014/main" id="{557497C7-B0C5-ACAE-C693-A302CF9231FA}"/>
                    </a:ext>
                  </a:extLst>
                </p:cNvPr>
                <p:cNvSpPr/>
                <p:nvPr/>
              </p:nvSpPr>
              <p:spPr>
                <a:xfrm>
                  <a:off x="6151878" y="1189371"/>
                  <a:ext cx="150531" cy="150531"/>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356" name="グループ化 355">
                <a:extLst>
                  <a:ext uri="{FF2B5EF4-FFF2-40B4-BE49-F238E27FC236}">
                    <a16:creationId xmlns:a16="http://schemas.microsoft.com/office/drawing/2014/main" id="{3B3521EE-0CF9-41D8-B422-7DD25BAD806F}"/>
                  </a:ext>
                </a:extLst>
              </p:cNvPr>
              <p:cNvGrpSpPr/>
              <p:nvPr/>
            </p:nvGrpSpPr>
            <p:grpSpPr>
              <a:xfrm flipH="1">
                <a:off x="5947486" y="1137322"/>
                <a:ext cx="298942" cy="202581"/>
                <a:chOff x="6065560" y="1137321"/>
                <a:chExt cx="298942" cy="202581"/>
              </a:xfrm>
            </p:grpSpPr>
            <p:grpSp>
              <p:nvGrpSpPr>
                <p:cNvPr id="357" name="グループ化 356">
                  <a:extLst>
                    <a:ext uri="{FF2B5EF4-FFF2-40B4-BE49-F238E27FC236}">
                      <a16:creationId xmlns:a16="http://schemas.microsoft.com/office/drawing/2014/main" id="{FC3868A2-5B24-88A6-DBA3-658E38A5FF7B}"/>
                    </a:ext>
                  </a:extLst>
                </p:cNvPr>
                <p:cNvGrpSpPr/>
                <p:nvPr/>
              </p:nvGrpSpPr>
              <p:grpSpPr>
                <a:xfrm>
                  <a:off x="6065560" y="1137321"/>
                  <a:ext cx="298942" cy="188556"/>
                  <a:chOff x="6140438" y="1154498"/>
                  <a:chExt cx="386744" cy="257583"/>
                </a:xfrm>
              </p:grpSpPr>
              <p:sp>
                <p:nvSpPr>
                  <p:cNvPr id="359" name="フリーフォーム: 図形 358">
                    <a:extLst>
                      <a:ext uri="{FF2B5EF4-FFF2-40B4-BE49-F238E27FC236}">
                        <a16:creationId xmlns:a16="http://schemas.microsoft.com/office/drawing/2014/main" id="{C2183A9A-8997-E53F-74FE-224917D38354}"/>
                      </a:ext>
                    </a:extLst>
                  </p:cNvPr>
                  <p:cNvSpPr/>
                  <p:nvPr/>
                </p:nvSpPr>
                <p:spPr>
                  <a:xfrm>
                    <a:off x="6145376" y="1174740"/>
                    <a:ext cx="376868" cy="237341"/>
                  </a:xfrm>
                  <a:custGeom>
                    <a:avLst/>
                    <a:gdLst>
                      <a:gd name="connsiteX0" fmla="*/ 193372 w 386744"/>
                      <a:gd name="connsiteY0" fmla="*/ 0 h 265707"/>
                      <a:gd name="connsiteX1" fmla="*/ 385763 w 386744"/>
                      <a:gd name="connsiteY1" fmla="*/ 125092 h 265707"/>
                      <a:gd name="connsiteX2" fmla="*/ 386744 w 386744"/>
                      <a:gd name="connsiteY2" fmla="*/ 132854 h 265707"/>
                      <a:gd name="connsiteX3" fmla="*/ 385763 w 386744"/>
                      <a:gd name="connsiteY3" fmla="*/ 140615 h 265707"/>
                      <a:gd name="connsiteX4" fmla="*/ 193372 w 386744"/>
                      <a:gd name="connsiteY4" fmla="*/ 265707 h 265707"/>
                      <a:gd name="connsiteX5" fmla="*/ 981 w 386744"/>
                      <a:gd name="connsiteY5" fmla="*/ 140615 h 265707"/>
                      <a:gd name="connsiteX6" fmla="*/ 0 w 386744"/>
                      <a:gd name="connsiteY6" fmla="*/ 132854 h 265707"/>
                      <a:gd name="connsiteX7" fmla="*/ 981 w 386744"/>
                      <a:gd name="connsiteY7" fmla="*/ 125092 h 265707"/>
                      <a:gd name="connsiteX8" fmla="*/ 193372 w 386744"/>
                      <a:gd name="connsiteY8" fmla="*/ 0 h 26570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386744" h="265707">
                        <a:moveTo>
                          <a:pt x="193372" y="0"/>
                        </a:moveTo>
                        <a:cubicBezTo>
                          <a:pt x="288273" y="0"/>
                          <a:pt x="367452" y="53703"/>
                          <a:pt x="385763" y="125092"/>
                        </a:cubicBezTo>
                        <a:lnTo>
                          <a:pt x="386744" y="132854"/>
                        </a:lnTo>
                        <a:lnTo>
                          <a:pt x="385763" y="140615"/>
                        </a:lnTo>
                        <a:cubicBezTo>
                          <a:pt x="367452" y="212005"/>
                          <a:pt x="288273" y="265707"/>
                          <a:pt x="193372" y="265707"/>
                        </a:cubicBezTo>
                        <a:cubicBezTo>
                          <a:pt x="98472" y="265707"/>
                          <a:pt x="19293" y="212005"/>
                          <a:pt x="981" y="140615"/>
                        </a:cubicBezTo>
                        <a:lnTo>
                          <a:pt x="0" y="132854"/>
                        </a:lnTo>
                        <a:lnTo>
                          <a:pt x="981" y="125092"/>
                        </a:lnTo>
                        <a:cubicBezTo>
                          <a:pt x="19293" y="53703"/>
                          <a:pt x="98472" y="0"/>
                          <a:pt x="193372" y="0"/>
                        </a:cubicBezTo>
                        <a:close/>
                      </a:path>
                    </a:pathLst>
                  </a:custGeom>
                  <a:solidFill>
                    <a:sysClr val="window" lastClr="FFFFFF"/>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0" name="フリーフォーム: 図形 359">
                    <a:extLst>
                      <a:ext uri="{FF2B5EF4-FFF2-40B4-BE49-F238E27FC236}">
                        <a16:creationId xmlns:a16="http://schemas.microsoft.com/office/drawing/2014/main" id="{6F5FBCC7-B29E-1E7F-61E8-580667DDC845}"/>
                      </a:ext>
                    </a:extLst>
                  </p:cNvPr>
                  <p:cNvSpPr/>
                  <p:nvPr/>
                </p:nvSpPr>
                <p:spPr>
                  <a:xfrm>
                    <a:off x="6140438" y="1154498"/>
                    <a:ext cx="386744" cy="153095"/>
                  </a:xfrm>
                  <a:custGeom>
                    <a:avLst/>
                    <a:gdLst>
                      <a:gd name="connsiteX0" fmla="*/ 193372 w 386744"/>
                      <a:gd name="connsiteY0" fmla="*/ 0 h 153095"/>
                      <a:gd name="connsiteX1" fmla="*/ 385763 w 386744"/>
                      <a:gd name="connsiteY1" fmla="*/ 125092 h 153095"/>
                      <a:gd name="connsiteX2" fmla="*/ 386744 w 386744"/>
                      <a:gd name="connsiteY2" fmla="*/ 132854 h 153095"/>
                      <a:gd name="connsiteX3" fmla="*/ 385763 w 386744"/>
                      <a:gd name="connsiteY3" fmla="*/ 140615 h 153095"/>
                      <a:gd name="connsiteX4" fmla="*/ 379622 w 386744"/>
                      <a:gd name="connsiteY4" fmla="*/ 153095 h 153095"/>
                      <a:gd name="connsiteX5" fmla="*/ 361323 w 386744"/>
                      <a:gd name="connsiteY5" fmla="*/ 115911 h 153095"/>
                      <a:gd name="connsiteX6" fmla="*/ 193372 w 386744"/>
                      <a:gd name="connsiteY6" fmla="*/ 40482 h 153095"/>
                      <a:gd name="connsiteX7" fmla="*/ 25422 w 386744"/>
                      <a:gd name="connsiteY7" fmla="*/ 115911 h 153095"/>
                      <a:gd name="connsiteX8" fmla="*/ 7123 w 386744"/>
                      <a:gd name="connsiteY8" fmla="*/ 153095 h 153095"/>
                      <a:gd name="connsiteX9" fmla="*/ 981 w 386744"/>
                      <a:gd name="connsiteY9" fmla="*/ 140615 h 153095"/>
                      <a:gd name="connsiteX10" fmla="*/ 0 w 386744"/>
                      <a:gd name="connsiteY10" fmla="*/ 132854 h 153095"/>
                      <a:gd name="connsiteX11" fmla="*/ 981 w 386744"/>
                      <a:gd name="connsiteY11" fmla="*/ 125092 h 153095"/>
                      <a:gd name="connsiteX12" fmla="*/ 193372 w 386744"/>
                      <a:gd name="connsiteY12" fmla="*/ 0 h 1530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386744" h="153095">
                        <a:moveTo>
                          <a:pt x="193372" y="0"/>
                        </a:moveTo>
                        <a:cubicBezTo>
                          <a:pt x="288273" y="0"/>
                          <a:pt x="367452" y="53703"/>
                          <a:pt x="385763" y="125092"/>
                        </a:cubicBezTo>
                        <a:lnTo>
                          <a:pt x="386744" y="132854"/>
                        </a:lnTo>
                        <a:lnTo>
                          <a:pt x="385763" y="140615"/>
                        </a:lnTo>
                        <a:lnTo>
                          <a:pt x="379622" y="153095"/>
                        </a:lnTo>
                        <a:lnTo>
                          <a:pt x="361323" y="115911"/>
                        </a:lnTo>
                        <a:cubicBezTo>
                          <a:pt x="326880" y="70690"/>
                          <a:pt x="264548" y="40482"/>
                          <a:pt x="193372" y="40482"/>
                        </a:cubicBezTo>
                        <a:cubicBezTo>
                          <a:pt x="122197" y="40482"/>
                          <a:pt x="59865" y="70690"/>
                          <a:pt x="25422" y="115911"/>
                        </a:cubicBezTo>
                        <a:lnTo>
                          <a:pt x="7123" y="153095"/>
                        </a:lnTo>
                        <a:lnTo>
                          <a:pt x="981" y="140615"/>
                        </a:lnTo>
                        <a:lnTo>
                          <a:pt x="0" y="132854"/>
                        </a:lnTo>
                        <a:lnTo>
                          <a:pt x="981" y="125092"/>
                        </a:lnTo>
                        <a:cubicBezTo>
                          <a:pt x="19293" y="53703"/>
                          <a:pt x="98472" y="0"/>
                          <a:pt x="193372" y="0"/>
                        </a:cubicBezTo>
                        <a:close/>
                      </a:path>
                    </a:pathLst>
                  </a:custGeom>
                  <a:solidFill>
                    <a:sysClr val="windowText" lastClr="000000"/>
                  </a:solidFill>
                  <a:ln w="12700" cap="flat" cmpd="sng" algn="ctr">
                    <a:no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sp>
              <p:nvSpPr>
                <p:cNvPr id="358" name="楕円 357">
                  <a:extLst>
                    <a:ext uri="{FF2B5EF4-FFF2-40B4-BE49-F238E27FC236}">
                      <a16:creationId xmlns:a16="http://schemas.microsoft.com/office/drawing/2014/main" id="{702B97F2-55D9-3254-457E-04F37B72FBF1}"/>
                    </a:ext>
                  </a:extLst>
                </p:cNvPr>
                <p:cNvSpPr/>
                <p:nvPr/>
              </p:nvSpPr>
              <p:spPr>
                <a:xfrm>
                  <a:off x="6151877" y="1189371"/>
                  <a:ext cx="150531" cy="150531"/>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grpSp>
      <p:grpSp>
        <p:nvGrpSpPr>
          <p:cNvPr id="331" name="グループ化 330">
            <a:extLst>
              <a:ext uri="{FF2B5EF4-FFF2-40B4-BE49-F238E27FC236}">
                <a16:creationId xmlns:a16="http://schemas.microsoft.com/office/drawing/2014/main" id="{00E6AFCE-AC08-2823-09A2-D96124C49DE9}"/>
              </a:ext>
            </a:extLst>
          </p:cNvPr>
          <p:cNvGrpSpPr/>
          <p:nvPr/>
        </p:nvGrpSpPr>
        <p:grpSpPr>
          <a:xfrm>
            <a:off x="1968940" y="7282369"/>
            <a:ext cx="665926" cy="928580"/>
            <a:chOff x="7168496" y="2701231"/>
            <a:chExt cx="1738130" cy="2423682"/>
          </a:xfrm>
        </p:grpSpPr>
        <p:grpSp>
          <p:nvGrpSpPr>
            <p:cNvPr id="336" name="グループ化 335">
              <a:extLst>
                <a:ext uri="{FF2B5EF4-FFF2-40B4-BE49-F238E27FC236}">
                  <a16:creationId xmlns:a16="http://schemas.microsoft.com/office/drawing/2014/main" id="{AA1FA8BF-6582-9B2C-11A3-7C420B1755C8}"/>
                </a:ext>
              </a:extLst>
            </p:cNvPr>
            <p:cNvGrpSpPr/>
            <p:nvPr/>
          </p:nvGrpSpPr>
          <p:grpSpPr>
            <a:xfrm>
              <a:off x="7691491" y="2701231"/>
              <a:ext cx="1215135" cy="2067790"/>
              <a:chOff x="8898616" y="2663915"/>
              <a:chExt cx="1215135" cy="2067790"/>
            </a:xfrm>
          </p:grpSpPr>
          <p:sp>
            <p:nvSpPr>
              <p:cNvPr id="338" name="四角形: 角を丸くする 337">
                <a:extLst>
                  <a:ext uri="{FF2B5EF4-FFF2-40B4-BE49-F238E27FC236}">
                    <a16:creationId xmlns:a16="http://schemas.microsoft.com/office/drawing/2014/main" id="{6713F190-AB20-5DA0-2273-50D7DF8248AF}"/>
                  </a:ext>
                </a:extLst>
              </p:cNvPr>
              <p:cNvSpPr/>
              <p:nvPr/>
            </p:nvSpPr>
            <p:spPr bwMode="auto">
              <a:xfrm>
                <a:off x="8898616" y="2663915"/>
                <a:ext cx="1215135" cy="2067790"/>
              </a:xfrm>
              <a:prstGeom prst="roundRect">
                <a:avLst>
                  <a:gd name="adj" fmla="val 10200"/>
                </a:avLst>
              </a:prstGeom>
              <a:solidFill>
                <a:schemeClr val="tx1"/>
              </a:solidFill>
              <a:ln w="127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339" name="四角形: 角を丸くする 338">
                <a:extLst>
                  <a:ext uri="{FF2B5EF4-FFF2-40B4-BE49-F238E27FC236}">
                    <a16:creationId xmlns:a16="http://schemas.microsoft.com/office/drawing/2014/main" id="{AD165928-F0A0-457B-3490-35074887DBA7}"/>
                  </a:ext>
                </a:extLst>
              </p:cNvPr>
              <p:cNvSpPr/>
              <p:nvPr/>
            </p:nvSpPr>
            <p:spPr bwMode="auto">
              <a:xfrm>
                <a:off x="8929689" y="2695575"/>
                <a:ext cx="1159204" cy="2004470"/>
              </a:xfrm>
              <a:prstGeom prst="roundRect">
                <a:avLst>
                  <a:gd name="adj" fmla="val 8146"/>
                </a:avLst>
              </a:prstGeom>
              <a:solidFill>
                <a:schemeClr val="tx1">
                  <a:lumMod val="75000"/>
                  <a:lumOff val="25000"/>
                </a:schemeClr>
              </a:solidFill>
              <a:ln w="127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340" name="楕円 339">
                <a:extLst>
                  <a:ext uri="{FF2B5EF4-FFF2-40B4-BE49-F238E27FC236}">
                    <a16:creationId xmlns:a16="http://schemas.microsoft.com/office/drawing/2014/main" id="{C750EA62-F5CA-A6FA-29D9-BC4E96AA2101}"/>
                  </a:ext>
                </a:extLst>
              </p:cNvPr>
              <p:cNvSpPr/>
              <p:nvPr/>
            </p:nvSpPr>
            <p:spPr bwMode="auto">
              <a:xfrm>
                <a:off x="9047448" y="2826207"/>
                <a:ext cx="270030" cy="270030"/>
              </a:xfrm>
              <a:prstGeom prst="ellipse">
                <a:avLst/>
              </a:prstGeom>
              <a:solidFill>
                <a:schemeClr val="bg1">
                  <a:lumMod val="65000"/>
                </a:schemeClr>
              </a:solidFill>
              <a:ln w="9525">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341" name="楕円 340">
                <a:extLst>
                  <a:ext uri="{FF2B5EF4-FFF2-40B4-BE49-F238E27FC236}">
                    <a16:creationId xmlns:a16="http://schemas.microsoft.com/office/drawing/2014/main" id="{C5844FE6-ABC3-25AE-0651-215C41E0B81B}"/>
                  </a:ext>
                </a:extLst>
              </p:cNvPr>
              <p:cNvSpPr/>
              <p:nvPr/>
            </p:nvSpPr>
            <p:spPr bwMode="auto">
              <a:xfrm>
                <a:off x="9087576" y="2866335"/>
                <a:ext cx="189774" cy="189774"/>
              </a:xfrm>
              <a:prstGeom prst="ellipse">
                <a:avLst/>
              </a:prstGeom>
              <a:solidFill>
                <a:schemeClr val="accent5">
                  <a:lumMod val="90000"/>
                </a:schemeClr>
              </a:solidFill>
              <a:ln w="9525">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sp>
          <p:nvSpPr>
            <p:cNvPr id="337" name="フリーフォーム: 図形 336">
              <a:extLst>
                <a:ext uri="{FF2B5EF4-FFF2-40B4-BE49-F238E27FC236}">
                  <a16:creationId xmlns:a16="http://schemas.microsoft.com/office/drawing/2014/main" id="{38443318-25AC-D592-C83C-2DFB8DCB673E}"/>
                </a:ext>
              </a:extLst>
            </p:cNvPr>
            <p:cNvSpPr/>
            <p:nvPr/>
          </p:nvSpPr>
          <p:spPr bwMode="auto">
            <a:xfrm>
              <a:off x="7168496" y="3485998"/>
              <a:ext cx="1490568" cy="1638915"/>
            </a:xfrm>
            <a:custGeom>
              <a:avLst/>
              <a:gdLst>
                <a:gd name="connsiteX0" fmla="*/ 0 w 1498600"/>
                <a:gd name="connsiteY0" fmla="*/ 1190625 h 1609725"/>
                <a:gd name="connsiteX1" fmla="*/ 82550 w 1498600"/>
                <a:gd name="connsiteY1" fmla="*/ 1000125 h 1609725"/>
                <a:gd name="connsiteX2" fmla="*/ 234950 w 1498600"/>
                <a:gd name="connsiteY2" fmla="*/ 530225 h 1609725"/>
                <a:gd name="connsiteX3" fmla="*/ 723900 w 1498600"/>
                <a:gd name="connsiteY3" fmla="*/ 88900 h 1609725"/>
                <a:gd name="connsiteX4" fmla="*/ 1257300 w 1498600"/>
                <a:gd name="connsiteY4" fmla="*/ 0 h 1609725"/>
                <a:gd name="connsiteX5" fmla="*/ 1098550 w 1498600"/>
                <a:gd name="connsiteY5" fmla="*/ 174625 h 1609725"/>
                <a:gd name="connsiteX6" fmla="*/ 676275 w 1498600"/>
                <a:gd name="connsiteY6" fmla="*/ 431800 h 1609725"/>
                <a:gd name="connsiteX7" fmla="*/ 968375 w 1498600"/>
                <a:gd name="connsiteY7" fmla="*/ 384175 h 1609725"/>
                <a:gd name="connsiteX8" fmla="*/ 1352550 w 1498600"/>
                <a:gd name="connsiteY8" fmla="*/ 365125 h 1609725"/>
                <a:gd name="connsiteX9" fmla="*/ 1498600 w 1498600"/>
                <a:gd name="connsiteY9" fmla="*/ 412750 h 1609725"/>
                <a:gd name="connsiteX10" fmla="*/ 1412875 w 1498600"/>
                <a:gd name="connsiteY10" fmla="*/ 495300 h 1609725"/>
                <a:gd name="connsiteX11" fmla="*/ 790575 w 1498600"/>
                <a:gd name="connsiteY11" fmla="*/ 654050 h 1609725"/>
                <a:gd name="connsiteX12" fmla="*/ 1327150 w 1498600"/>
                <a:gd name="connsiteY12" fmla="*/ 565150 h 1609725"/>
                <a:gd name="connsiteX13" fmla="*/ 1476375 w 1498600"/>
                <a:gd name="connsiteY13" fmla="*/ 593725 h 1609725"/>
                <a:gd name="connsiteX14" fmla="*/ 1428750 w 1498600"/>
                <a:gd name="connsiteY14" fmla="*/ 695325 h 1609725"/>
                <a:gd name="connsiteX15" fmla="*/ 1174750 w 1498600"/>
                <a:gd name="connsiteY15" fmla="*/ 857250 h 1609725"/>
                <a:gd name="connsiteX16" fmla="*/ 863600 w 1498600"/>
                <a:gd name="connsiteY16" fmla="*/ 942975 h 1609725"/>
                <a:gd name="connsiteX17" fmla="*/ 1289050 w 1498600"/>
                <a:gd name="connsiteY17" fmla="*/ 866775 h 1609725"/>
                <a:gd name="connsiteX18" fmla="*/ 1400175 w 1498600"/>
                <a:gd name="connsiteY18" fmla="*/ 898525 h 1609725"/>
                <a:gd name="connsiteX19" fmla="*/ 1355725 w 1498600"/>
                <a:gd name="connsiteY19" fmla="*/ 1006475 h 1609725"/>
                <a:gd name="connsiteX20" fmla="*/ 936625 w 1498600"/>
                <a:gd name="connsiteY20" fmla="*/ 1152525 h 1609725"/>
                <a:gd name="connsiteX21" fmla="*/ 774700 w 1498600"/>
                <a:gd name="connsiteY21" fmla="*/ 1371600 h 1609725"/>
                <a:gd name="connsiteX22" fmla="*/ 463550 w 1498600"/>
                <a:gd name="connsiteY22" fmla="*/ 1517650 h 1609725"/>
                <a:gd name="connsiteX23" fmla="*/ 403225 w 1498600"/>
                <a:gd name="connsiteY23" fmla="*/ 1609725 h 1609725"/>
                <a:gd name="connsiteX24" fmla="*/ 98425 w 1498600"/>
                <a:gd name="connsiteY24" fmla="*/ 1581150 h 1609725"/>
                <a:gd name="connsiteX25" fmla="*/ 0 w 1498600"/>
                <a:gd name="connsiteY25" fmla="*/ 1190625 h 1609725"/>
                <a:gd name="connsiteX0" fmla="*/ 0 w 1498600"/>
                <a:gd name="connsiteY0" fmla="*/ 1217820 h 1636920"/>
                <a:gd name="connsiteX1" fmla="*/ 82550 w 1498600"/>
                <a:gd name="connsiteY1" fmla="*/ 1027320 h 1636920"/>
                <a:gd name="connsiteX2" fmla="*/ 234950 w 1498600"/>
                <a:gd name="connsiteY2" fmla="*/ 557420 h 1636920"/>
                <a:gd name="connsiteX3" fmla="*/ 723900 w 1498600"/>
                <a:gd name="connsiteY3" fmla="*/ 116095 h 1636920"/>
                <a:gd name="connsiteX4" fmla="*/ 1257300 w 1498600"/>
                <a:gd name="connsiteY4" fmla="*/ 27195 h 1636920"/>
                <a:gd name="connsiteX5" fmla="*/ 1098550 w 1498600"/>
                <a:gd name="connsiteY5" fmla="*/ 201820 h 1636920"/>
                <a:gd name="connsiteX6" fmla="*/ 676275 w 1498600"/>
                <a:gd name="connsiteY6" fmla="*/ 458995 h 1636920"/>
                <a:gd name="connsiteX7" fmla="*/ 968375 w 1498600"/>
                <a:gd name="connsiteY7" fmla="*/ 411370 h 1636920"/>
                <a:gd name="connsiteX8" fmla="*/ 1352550 w 1498600"/>
                <a:gd name="connsiteY8" fmla="*/ 392320 h 1636920"/>
                <a:gd name="connsiteX9" fmla="*/ 1498600 w 1498600"/>
                <a:gd name="connsiteY9" fmla="*/ 439945 h 1636920"/>
                <a:gd name="connsiteX10" fmla="*/ 1412875 w 1498600"/>
                <a:gd name="connsiteY10" fmla="*/ 522495 h 1636920"/>
                <a:gd name="connsiteX11" fmla="*/ 790575 w 1498600"/>
                <a:gd name="connsiteY11" fmla="*/ 681245 h 1636920"/>
                <a:gd name="connsiteX12" fmla="*/ 1327150 w 1498600"/>
                <a:gd name="connsiteY12" fmla="*/ 592345 h 1636920"/>
                <a:gd name="connsiteX13" fmla="*/ 1476375 w 1498600"/>
                <a:gd name="connsiteY13" fmla="*/ 620920 h 1636920"/>
                <a:gd name="connsiteX14" fmla="*/ 1428750 w 1498600"/>
                <a:gd name="connsiteY14" fmla="*/ 722520 h 1636920"/>
                <a:gd name="connsiteX15" fmla="*/ 1174750 w 1498600"/>
                <a:gd name="connsiteY15" fmla="*/ 884445 h 1636920"/>
                <a:gd name="connsiteX16" fmla="*/ 863600 w 1498600"/>
                <a:gd name="connsiteY16" fmla="*/ 970170 h 1636920"/>
                <a:gd name="connsiteX17" fmla="*/ 1289050 w 1498600"/>
                <a:gd name="connsiteY17" fmla="*/ 893970 h 1636920"/>
                <a:gd name="connsiteX18" fmla="*/ 1400175 w 1498600"/>
                <a:gd name="connsiteY18" fmla="*/ 925720 h 1636920"/>
                <a:gd name="connsiteX19" fmla="*/ 1355725 w 1498600"/>
                <a:gd name="connsiteY19" fmla="*/ 1033670 h 1636920"/>
                <a:gd name="connsiteX20" fmla="*/ 936625 w 1498600"/>
                <a:gd name="connsiteY20" fmla="*/ 1179720 h 1636920"/>
                <a:gd name="connsiteX21" fmla="*/ 774700 w 1498600"/>
                <a:gd name="connsiteY21" fmla="*/ 1398795 h 1636920"/>
                <a:gd name="connsiteX22" fmla="*/ 463550 w 1498600"/>
                <a:gd name="connsiteY22" fmla="*/ 1544845 h 1636920"/>
                <a:gd name="connsiteX23" fmla="*/ 403225 w 1498600"/>
                <a:gd name="connsiteY23" fmla="*/ 1636920 h 1636920"/>
                <a:gd name="connsiteX24" fmla="*/ 98425 w 1498600"/>
                <a:gd name="connsiteY24" fmla="*/ 1608345 h 1636920"/>
                <a:gd name="connsiteX25" fmla="*/ 0 w 1498600"/>
                <a:gd name="connsiteY25" fmla="*/ 1217820 h 1636920"/>
                <a:gd name="connsiteX0" fmla="*/ 0 w 1498600"/>
                <a:gd name="connsiteY0" fmla="*/ 1204138 h 1623238"/>
                <a:gd name="connsiteX1" fmla="*/ 82550 w 1498600"/>
                <a:gd name="connsiteY1" fmla="*/ 1013638 h 1623238"/>
                <a:gd name="connsiteX2" fmla="*/ 234950 w 1498600"/>
                <a:gd name="connsiteY2" fmla="*/ 543738 h 1623238"/>
                <a:gd name="connsiteX3" fmla="*/ 723900 w 1498600"/>
                <a:gd name="connsiteY3" fmla="*/ 102413 h 1623238"/>
                <a:gd name="connsiteX4" fmla="*/ 1254125 w 1498600"/>
                <a:gd name="connsiteY4" fmla="*/ 29388 h 1623238"/>
                <a:gd name="connsiteX5" fmla="*/ 1098550 w 1498600"/>
                <a:gd name="connsiteY5" fmla="*/ 188138 h 1623238"/>
                <a:gd name="connsiteX6" fmla="*/ 676275 w 1498600"/>
                <a:gd name="connsiteY6" fmla="*/ 445313 h 1623238"/>
                <a:gd name="connsiteX7" fmla="*/ 968375 w 1498600"/>
                <a:gd name="connsiteY7" fmla="*/ 397688 h 1623238"/>
                <a:gd name="connsiteX8" fmla="*/ 1352550 w 1498600"/>
                <a:gd name="connsiteY8" fmla="*/ 378638 h 1623238"/>
                <a:gd name="connsiteX9" fmla="*/ 1498600 w 1498600"/>
                <a:gd name="connsiteY9" fmla="*/ 426263 h 1623238"/>
                <a:gd name="connsiteX10" fmla="*/ 1412875 w 1498600"/>
                <a:gd name="connsiteY10" fmla="*/ 508813 h 1623238"/>
                <a:gd name="connsiteX11" fmla="*/ 790575 w 1498600"/>
                <a:gd name="connsiteY11" fmla="*/ 667563 h 1623238"/>
                <a:gd name="connsiteX12" fmla="*/ 1327150 w 1498600"/>
                <a:gd name="connsiteY12" fmla="*/ 578663 h 1623238"/>
                <a:gd name="connsiteX13" fmla="*/ 1476375 w 1498600"/>
                <a:gd name="connsiteY13" fmla="*/ 607238 h 1623238"/>
                <a:gd name="connsiteX14" fmla="*/ 1428750 w 1498600"/>
                <a:gd name="connsiteY14" fmla="*/ 708838 h 1623238"/>
                <a:gd name="connsiteX15" fmla="*/ 1174750 w 1498600"/>
                <a:gd name="connsiteY15" fmla="*/ 870763 h 1623238"/>
                <a:gd name="connsiteX16" fmla="*/ 863600 w 1498600"/>
                <a:gd name="connsiteY16" fmla="*/ 956488 h 1623238"/>
                <a:gd name="connsiteX17" fmla="*/ 1289050 w 1498600"/>
                <a:gd name="connsiteY17" fmla="*/ 880288 h 1623238"/>
                <a:gd name="connsiteX18" fmla="*/ 1400175 w 1498600"/>
                <a:gd name="connsiteY18" fmla="*/ 912038 h 1623238"/>
                <a:gd name="connsiteX19" fmla="*/ 1355725 w 1498600"/>
                <a:gd name="connsiteY19" fmla="*/ 1019988 h 1623238"/>
                <a:gd name="connsiteX20" fmla="*/ 936625 w 1498600"/>
                <a:gd name="connsiteY20" fmla="*/ 1166038 h 1623238"/>
                <a:gd name="connsiteX21" fmla="*/ 774700 w 1498600"/>
                <a:gd name="connsiteY21" fmla="*/ 1385113 h 1623238"/>
                <a:gd name="connsiteX22" fmla="*/ 463550 w 1498600"/>
                <a:gd name="connsiteY22" fmla="*/ 1531163 h 1623238"/>
                <a:gd name="connsiteX23" fmla="*/ 403225 w 1498600"/>
                <a:gd name="connsiteY23" fmla="*/ 1623238 h 1623238"/>
                <a:gd name="connsiteX24" fmla="*/ 98425 w 1498600"/>
                <a:gd name="connsiteY24" fmla="*/ 1594663 h 1623238"/>
                <a:gd name="connsiteX25" fmla="*/ 0 w 1498600"/>
                <a:gd name="connsiteY25" fmla="*/ 1204138 h 1623238"/>
                <a:gd name="connsiteX0" fmla="*/ 0 w 1498600"/>
                <a:gd name="connsiteY0" fmla="*/ 1210081 h 1629181"/>
                <a:gd name="connsiteX1" fmla="*/ 82550 w 1498600"/>
                <a:gd name="connsiteY1" fmla="*/ 1019581 h 1629181"/>
                <a:gd name="connsiteX2" fmla="*/ 234950 w 1498600"/>
                <a:gd name="connsiteY2" fmla="*/ 549681 h 1629181"/>
                <a:gd name="connsiteX3" fmla="*/ 723900 w 1498600"/>
                <a:gd name="connsiteY3" fmla="*/ 108356 h 1629181"/>
                <a:gd name="connsiteX4" fmla="*/ 1254125 w 1498600"/>
                <a:gd name="connsiteY4" fmla="*/ 35331 h 1629181"/>
                <a:gd name="connsiteX5" fmla="*/ 1098550 w 1498600"/>
                <a:gd name="connsiteY5" fmla="*/ 194081 h 1629181"/>
                <a:gd name="connsiteX6" fmla="*/ 676275 w 1498600"/>
                <a:gd name="connsiteY6" fmla="*/ 451256 h 1629181"/>
                <a:gd name="connsiteX7" fmla="*/ 968375 w 1498600"/>
                <a:gd name="connsiteY7" fmla="*/ 403631 h 1629181"/>
                <a:gd name="connsiteX8" fmla="*/ 1352550 w 1498600"/>
                <a:gd name="connsiteY8" fmla="*/ 384581 h 1629181"/>
                <a:gd name="connsiteX9" fmla="*/ 1498600 w 1498600"/>
                <a:gd name="connsiteY9" fmla="*/ 432206 h 1629181"/>
                <a:gd name="connsiteX10" fmla="*/ 1412875 w 1498600"/>
                <a:gd name="connsiteY10" fmla="*/ 514756 h 1629181"/>
                <a:gd name="connsiteX11" fmla="*/ 790575 w 1498600"/>
                <a:gd name="connsiteY11" fmla="*/ 673506 h 1629181"/>
                <a:gd name="connsiteX12" fmla="*/ 1327150 w 1498600"/>
                <a:gd name="connsiteY12" fmla="*/ 584606 h 1629181"/>
                <a:gd name="connsiteX13" fmla="*/ 1476375 w 1498600"/>
                <a:gd name="connsiteY13" fmla="*/ 613181 h 1629181"/>
                <a:gd name="connsiteX14" fmla="*/ 1428750 w 1498600"/>
                <a:gd name="connsiteY14" fmla="*/ 714781 h 1629181"/>
                <a:gd name="connsiteX15" fmla="*/ 1174750 w 1498600"/>
                <a:gd name="connsiteY15" fmla="*/ 876706 h 1629181"/>
                <a:gd name="connsiteX16" fmla="*/ 863600 w 1498600"/>
                <a:gd name="connsiteY16" fmla="*/ 962431 h 1629181"/>
                <a:gd name="connsiteX17" fmla="*/ 1289050 w 1498600"/>
                <a:gd name="connsiteY17" fmla="*/ 886231 h 1629181"/>
                <a:gd name="connsiteX18" fmla="*/ 1400175 w 1498600"/>
                <a:gd name="connsiteY18" fmla="*/ 917981 h 1629181"/>
                <a:gd name="connsiteX19" fmla="*/ 1355725 w 1498600"/>
                <a:gd name="connsiteY19" fmla="*/ 1025931 h 1629181"/>
                <a:gd name="connsiteX20" fmla="*/ 936625 w 1498600"/>
                <a:gd name="connsiteY20" fmla="*/ 1171981 h 1629181"/>
                <a:gd name="connsiteX21" fmla="*/ 774700 w 1498600"/>
                <a:gd name="connsiteY21" fmla="*/ 1391056 h 1629181"/>
                <a:gd name="connsiteX22" fmla="*/ 463550 w 1498600"/>
                <a:gd name="connsiteY22" fmla="*/ 1537106 h 1629181"/>
                <a:gd name="connsiteX23" fmla="*/ 403225 w 1498600"/>
                <a:gd name="connsiteY23" fmla="*/ 1629181 h 1629181"/>
                <a:gd name="connsiteX24" fmla="*/ 98425 w 1498600"/>
                <a:gd name="connsiteY24" fmla="*/ 1600606 h 1629181"/>
                <a:gd name="connsiteX25" fmla="*/ 0 w 1498600"/>
                <a:gd name="connsiteY25" fmla="*/ 1210081 h 1629181"/>
                <a:gd name="connsiteX0" fmla="*/ 0 w 1498600"/>
                <a:gd name="connsiteY0" fmla="*/ 1215673 h 1634773"/>
                <a:gd name="connsiteX1" fmla="*/ 82550 w 1498600"/>
                <a:gd name="connsiteY1" fmla="*/ 1025173 h 1634773"/>
                <a:gd name="connsiteX2" fmla="*/ 215900 w 1498600"/>
                <a:gd name="connsiteY2" fmla="*/ 615598 h 1634773"/>
                <a:gd name="connsiteX3" fmla="*/ 723900 w 1498600"/>
                <a:gd name="connsiteY3" fmla="*/ 113948 h 1634773"/>
                <a:gd name="connsiteX4" fmla="*/ 1254125 w 1498600"/>
                <a:gd name="connsiteY4" fmla="*/ 40923 h 1634773"/>
                <a:gd name="connsiteX5" fmla="*/ 1098550 w 1498600"/>
                <a:gd name="connsiteY5" fmla="*/ 199673 h 1634773"/>
                <a:gd name="connsiteX6" fmla="*/ 676275 w 1498600"/>
                <a:gd name="connsiteY6" fmla="*/ 456848 h 1634773"/>
                <a:gd name="connsiteX7" fmla="*/ 968375 w 1498600"/>
                <a:gd name="connsiteY7" fmla="*/ 409223 h 1634773"/>
                <a:gd name="connsiteX8" fmla="*/ 1352550 w 1498600"/>
                <a:gd name="connsiteY8" fmla="*/ 390173 h 1634773"/>
                <a:gd name="connsiteX9" fmla="*/ 1498600 w 1498600"/>
                <a:gd name="connsiteY9" fmla="*/ 437798 h 1634773"/>
                <a:gd name="connsiteX10" fmla="*/ 1412875 w 1498600"/>
                <a:gd name="connsiteY10" fmla="*/ 520348 h 1634773"/>
                <a:gd name="connsiteX11" fmla="*/ 790575 w 1498600"/>
                <a:gd name="connsiteY11" fmla="*/ 679098 h 1634773"/>
                <a:gd name="connsiteX12" fmla="*/ 1327150 w 1498600"/>
                <a:gd name="connsiteY12" fmla="*/ 590198 h 1634773"/>
                <a:gd name="connsiteX13" fmla="*/ 1476375 w 1498600"/>
                <a:gd name="connsiteY13" fmla="*/ 618773 h 1634773"/>
                <a:gd name="connsiteX14" fmla="*/ 1428750 w 1498600"/>
                <a:gd name="connsiteY14" fmla="*/ 720373 h 1634773"/>
                <a:gd name="connsiteX15" fmla="*/ 1174750 w 1498600"/>
                <a:gd name="connsiteY15" fmla="*/ 882298 h 1634773"/>
                <a:gd name="connsiteX16" fmla="*/ 863600 w 1498600"/>
                <a:gd name="connsiteY16" fmla="*/ 968023 h 1634773"/>
                <a:gd name="connsiteX17" fmla="*/ 1289050 w 1498600"/>
                <a:gd name="connsiteY17" fmla="*/ 891823 h 1634773"/>
                <a:gd name="connsiteX18" fmla="*/ 1400175 w 1498600"/>
                <a:gd name="connsiteY18" fmla="*/ 923573 h 1634773"/>
                <a:gd name="connsiteX19" fmla="*/ 1355725 w 1498600"/>
                <a:gd name="connsiteY19" fmla="*/ 1031523 h 1634773"/>
                <a:gd name="connsiteX20" fmla="*/ 936625 w 1498600"/>
                <a:gd name="connsiteY20" fmla="*/ 1177573 h 1634773"/>
                <a:gd name="connsiteX21" fmla="*/ 774700 w 1498600"/>
                <a:gd name="connsiteY21" fmla="*/ 1396648 h 1634773"/>
                <a:gd name="connsiteX22" fmla="*/ 463550 w 1498600"/>
                <a:gd name="connsiteY22" fmla="*/ 1542698 h 1634773"/>
                <a:gd name="connsiteX23" fmla="*/ 403225 w 1498600"/>
                <a:gd name="connsiteY23" fmla="*/ 1634773 h 1634773"/>
                <a:gd name="connsiteX24" fmla="*/ 98425 w 1498600"/>
                <a:gd name="connsiteY24" fmla="*/ 1606198 h 1634773"/>
                <a:gd name="connsiteX25" fmla="*/ 0 w 1498600"/>
                <a:gd name="connsiteY25" fmla="*/ 1215673 h 1634773"/>
                <a:gd name="connsiteX0" fmla="*/ 0 w 1498600"/>
                <a:gd name="connsiteY0" fmla="*/ 1215673 h 1634773"/>
                <a:gd name="connsiteX1" fmla="*/ 82550 w 1498600"/>
                <a:gd name="connsiteY1" fmla="*/ 1025173 h 1634773"/>
                <a:gd name="connsiteX2" fmla="*/ 215900 w 1498600"/>
                <a:gd name="connsiteY2" fmla="*/ 615598 h 1634773"/>
                <a:gd name="connsiteX3" fmla="*/ 723900 w 1498600"/>
                <a:gd name="connsiteY3" fmla="*/ 113948 h 1634773"/>
                <a:gd name="connsiteX4" fmla="*/ 1254125 w 1498600"/>
                <a:gd name="connsiteY4" fmla="*/ 40923 h 1634773"/>
                <a:gd name="connsiteX5" fmla="*/ 1098550 w 1498600"/>
                <a:gd name="connsiteY5" fmla="*/ 199673 h 1634773"/>
                <a:gd name="connsiteX6" fmla="*/ 676275 w 1498600"/>
                <a:gd name="connsiteY6" fmla="*/ 456848 h 1634773"/>
                <a:gd name="connsiteX7" fmla="*/ 968375 w 1498600"/>
                <a:gd name="connsiteY7" fmla="*/ 409223 h 1634773"/>
                <a:gd name="connsiteX8" fmla="*/ 1352550 w 1498600"/>
                <a:gd name="connsiteY8" fmla="*/ 390173 h 1634773"/>
                <a:gd name="connsiteX9" fmla="*/ 1498600 w 1498600"/>
                <a:gd name="connsiteY9" fmla="*/ 437798 h 1634773"/>
                <a:gd name="connsiteX10" fmla="*/ 1412875 w 1498600"/>
                <a:gd name="connsiteY10" fmla="*/ 520348 h 1634773"/>
                <a:gd name="connsiteX11" fmla="*/ 790575 w 1498600"/>
                <a:gd name="connsiteY11" fmla="*/ 679098 h 1634773"/>
                <a:gd name="connsiteX12" fmla="*/ 1327150 w 1498600"/>
                <a:gd name="connsiteY12" fmla="*/ 590198 h 1634773"/>
                <a:gd name="connsiteX13" fmla="*/ 1476375 w 1498600"/>
                <a:gd name="connsiteY13" fmla="*/ 618773 h 1634773"/>
                <a:gd name="connsiteX14" fmla="*/ 1428750 w 1498600"/>
                <a:gd name="connsiteY14" fmla="*/ 720373 h 1634773"/>
                <a:gd name="connsiteX15" fmla="*/ 1174750 w 1498600"/>
                <a:gd name="connsiteY15" fmla="*/ 882298 h 1634773"/>
                <a:gd name="connsiteX16" fmla="*/ 863600 w 1498600"/>
                <a:gd name="connsiteY16" fmla="*/ 968023 h 1634773"/>
                <a:gd name="connsiteX17" fmla="*/ 1289050 w 1498600"/>
                <a:gd name="connsiteY17" fmla="*/ 891823 h 1634773"/>
                <a:gd name="connsiteX18" fmla="*/ 1400175 w 1498600"/>
                <a:gd name="connsiteY18" fmla="*/ 923573 h 1634773"/>
                <a:gd name="connsiteX19" fmla="*/ 1355725 w 1498600"/>
                <a:gd name="connsiteY19" fmla="*/ 1031523 h 1634773"/>
                <a:gd name="connsiteX20" fmla="*/ 936625 w 1498600"/>
                <a:gd name="connsiteY20" fmla="*/ 1177573 h 1634773"/>
                <a:gd name="connsiteX21" fmla="*/ 774700 w 1498600"/>
                <a:gd name="connsiteY21" fmla="*/ 1396648 h 1634773"/>
                <a:gd name="connsiteX22" fmla="*/ 463550 w 1498600"/>
                <a:gd name="connsiteY22" fmla="*/ 1542698 h 1634773"/>
                <a:gd name="connsiteX23" fmla="*/ 403225 w 1498600"/>
                <a:gd name="connsiteY23" fmla="*/ 1634773 h 1634773"/>
                <a:gd name="connsiteX24" fmla="*/ 98425 w 1498600"/>
                <a:gd name="connsiteY24" fmla="*/ 1606198 h 1634773"/>
                <a:gd name="connsiteX25" fmla="*/ 0 w 1498600"/>
                <a:gd name="connsiteY25" fmla="*/ 1215673 h 1634773"/>
                <a:gd name="connsiteX0" fmla="*/ 0 w 1498600"/>
                <a:gd name="connsiteY0" fmla="*/ 1213002 h 1632102"/>
                <a:gd name="connsiteX1" fmla="*/ 82550 w 1498600"/>
                <a:gd name="connsiteY1" fmla="*/ 1022502 h 1632102"/>
                <a:gd name="connsiteX2" fmla="*/ 215900 w 1498600"/>
                <a:gd name="connsiteY2" fmla="*/ 612927 h 1632102"/>
                <a:gd name="connsiteX3" fmla="*/ 723900 w 1498600"/>
                <a:gd name="connsiteY3" fmla="*/ 111277 h 1632102"/>
                <a:gd name="connsiteX4" fmla="*/ 1254125 w 1498600"/>
                <a:gd name="connsiteY4" fmla="*/ 38252 h 1632102"/>
                <a:gd name="connsiteX5" fmla="*/ 1098550 w 1498600"/>
                <a:gd name="connsiteY5" fmla="*/ 197002 h 1632102"/>
                <a:gd name="connsiteX6" fmla="*/ 676275 w 1498600"/>
                <a:gd name="connsiteY6" fmla="*/ 454177 h 1632102"/>
                <a:gd name="connsiteX7" fmla="*/ 968375 w 1498600"/>
                <a:gd name="connsiteY7" fmla="*/ 406552 h 1632102"/>
                <a:gd name="connsiteX8" fmla="*/ 1352550 w 1498600"/>
                <a:gd name="connsiteY8" fmla="*/ 387502 h 1632102"/>
                <a:gd name="connsiteX9" fmla="*/ 1498600 w 1498600"/>
                <a:gd name="connsiteY9" fmla="*/ 435127 h 1632102"/>
                <a:gd name="connsiteX10" fmla="*/ 1412875 w 1498600"/>
                <a:gd name="connsiteY10" fmla="*/ 517677 h 1632102"/>
                <a:gd name="connsiteX11" fmla="*/ 790575 w 1498600"/>
                <a:gd name="connsiteY11" fmla="*/ 676427 h 1632102"/>
                <a:gd name="connsiteX12" fmla="*/ 1327150 w 1498600"/>
                <a:gd name="connsiteY12" fmla="*/ 587527 h 1632102"/>
                <a:gd name="connsiteX13" fmla="*/ 1476375 w 1498600"/>
                <a:gd name="connsiteY13" fmla="*/ 616102 h 1632102"/>
                <a:gd name="connsiteX14" fmla="*/ 1428750 w 1498600"/>
                <a:gd name="connsiteY14" fmla="*/ 717702 h 1632102"/>
                <a:gd name="connsiteX15" fmla="*/ 1174750 w 1498600"/>
                <a:gd name="connsiteY15" fmla="*/ 879627 h 1632102"/>
                <a:gd name="connsiteX16" fmla="*/ 863600 w 1498600"/>
                <a:gd name="connsiteY16" fmla="*/ 965352 h 1632102"/>
                <a:gd name="connsiteX17" fmla="*/ 1289050 w 1498600"/>
                <a:gd name="connsiteY17" fmla="*/ 889152 h 1632102"/>
                <a:gd name="connsiteX18" fmla="*/ 1400175 w 1498600"/>
                <a:gd name="connsiteY18" fmla="*/ 920902 h 1632102"/>
                <a:gd name="connsiteX19" fmla="*/ 1355725 w 1498600"/>
                <a:gd name="connsiteY19" fmla="*/ 1028852 h 1632102"/>
                <a:gd name="connsiteX20" fmla="*/ 936625 w 1498600"/>
                <a:gd name="connsiteY20" fmla="*/ 1174902 h 1632102"/>
                <a:gd name="connsiteX21" fmla="*/ 774700 w 1498600"/>
                <a:gd name="connsiteY21" fmla="*/ 1393977 h 1632102"/>
                <a:gd name="connsiteX22" fmla="*/ 463550 w 1498600"/>
                <a:gd name="connsiteY22" fmla="*/ 1540027 h 1632102"/>
                <a:gd name="connsiteX23" fmla="*/ 403225 w 1498600"/>
                <a:gd name="connsiteY23" fmla="*/ 1632102 h 1632102"/>
                <a:gd name="connsiteX24" fmla="*/ 98425 w 1498600"/>
                <a:gd name="connsiteY24" fmla="*/ 1603527 h 1632102"/>
                <a:gd name="connsiteX25" fmla="*/ 0 w 1498600"/>
                <a:gd name="connsiteY25" fmla="*/ 1213002 h 1632102"/>
                <a:gd name="connsiteX0" fmla="*/ 0 w 1498600"/>
                <a:gd name="connsiteY0" fmla="*/ 1213002 h 1632102"/>
                <a:gd name="connsiteX1" fmla="*/ 82550 w 1498600"/>
                <a:gd name="connsiteY1" fmla="*/ 1022502 h 1632102"/>
                <a:gd name="connsiteX2" fmla="*/ 215900 w 1498600"/>
                <a:gd name="connsiteY2" fmla="*/ 612927 h 1632102"/>
                <a:gd name="connsiteX3" fmla="*/ 723900 w 1498600"/>
                <a:gd name="connsiteY3" fmla="*/ 111277 h 1632102"/>
                <a:gd name="connsiteX4" fmla="*/ 1254125 w 1498600"/>
                <a:gd name="connsiteY4" fmla="*/ 38252 h 1632102"/>
                <a:gd name="connsiteX5" fmla="*/ 1098550 w 1498600"/>
                <a:gd name="connsiteY5" fmla="*/ 197002 h 1632102"/>
                <a:gd name="connsiteX6" fmla="*/ 676275 w 1498600"/>
                <a:gd name="connsiteY6" fmla="*/ 454177 h 1632102"/>
                <a:gd name="connsiteX7" fmla="*/ 968375 w 1498600"/>
                <a:gd name="connsiteY7" fmla="*/ 406552 h 1632102"/>
                <a:gd name="connsiteX8" fmla="*/ 1352550 w 1498600"/>
                <a:gd name="connsiteY8" fmla="*/ 387502 h 1632102"/>
                <a:gd name="connsiteX9" fmla="*/ 1498600 w 1498600"/>
                <a:gd name="connsiteY9" fmla="*/ 435127 h 1632102"/>
                <a:gd name="connsiteX10" fmla="*/ 1412875 w 1498600"/>
                <a:gd name="connsiteY10" fmla="*/ 517677 h 1632102"/>
                <a:gd name="connsiteX11" fmla="*/ 790575 w 1498600"/>
                <a:gd name="connsiteY11" fmla="*/ 676427 h 1632102"/>
                <a:gd name="connsiteX12" fmla="*/ 1327150 w 1498600"/>
                <a:gd name="connsiteY12" fmla="*/ 587527 h 1632102"/>
                <a:gd name="connsiteX13" fmla="*/ 1476375 w 1498600"/>
                <a:gd name="connsiteY13" fmla="*/ 616102 h 1632102"/>
                <a:gd name="connsiteX14" fmla="*/ 1428750 w 1498600"/>
                <a:gd name="connsiteY14" fmla="*/ 717702 h 1632102"/>
                <a:gd name="connsiteX15" fmla="*/ 1174750 w 1498600"/>
                <a:gd name="connsiteY15" fmla="*/ 879627 h 1632102"/>
                <a:gd name="connsiteX16" fmla="*/ 863600 w 1498600"/>
                <a:gd name="connsiteY16" fmla="*/ 965352 h 1632102"/>
                <a:gd name="connsiteX17" fmla="*/ 1289050 w 1498600"/>
                <a:gd name="connsiteY17" fmla="*/ 889152 h 1632102"/>
                <a:gd name="connsiteX18" fmla="*/ 1400175 w 1498600"/>
                <a:gd name="connsiteY18" fmla="*/ 920902 h 1632102"/>
                <a:gd name="connsiteX19" fmla="*/ 1355725 w 1498600"/>
                <a:gd name="connsiteY19" fmla="*/ 1028852 h 1632102"/>
                <a:gd name="connsiteX20" fmla="*/ 936625 w 1498600"/>
                <a:gd name="connsiteY20" fmla="*/ 1174902 h 1632102"/>
                <a:gd name="connsiteX21" fmla="*/ 774700 w 1498600"/>
                <a:gd name="connsiteY21" fmla="*/ 1393977 h 1632102"/>
                <a:gd name="connsiteX22" fmla="*/ 463550 w 1498600"/>
                <a:gd name="connsiteY22" fmla="*/ 1540027 h 1632102"/>
                <a:gd name="connsiteX23" fmla="*/ 403225 w 1498600"/>
                <a:gd name="connsiteY23" fmla="*/ 1632102 h 1632102"/>
                <a:gd name="connsiteX24" fmla="*/ 98425 w 1498600"/>
                <a:gd name="connsiteY24" fmla="*/ 1603527 h 1632102"/>
                <a:gd name="connsiteX25" fmla="*/ 0 w 1498600"/>
                <a:gd name="connsiteY25" fmla="*/ 1213002 h 1632102"/>
                <a:gd name="connsiteX0" fmla="*/ 0 w 1498600"/>
                <a:gd name="connsiteY0" fmla="*/ 1213002 h 1632102"/>
                <a:gd name="connsiteX1" fmla="*/ 82550 w 1498600"/>
                <a:gd name="connsiteY1" fmla="*/ 1022502 h 1632102"/>
                <a:gd name="connsiteX2" fmla="*/ 215900 w 1498600"/>
                <a:gd name="connsiteY2" fmla="*/ 612927 h 1632102"/>
                <a:gd name="connsiteX3" fmla="*/ 723900 w 1498600"/>
                <a:gd name="connsiteY3" fmla="*/ 111277 h 1632102"/>
                <a:gd name="connsiteX4" fmla="*/ 1254125 w 1498600"/>
                <a:gd name="connsiteY4" fmla="*/ 38252 h 1632102"/>
                <a:gd name="connsiteX5" fmla="*/ 1098550 w 1498600"/>
                <a:gd name="connsiteY5" fmla="*/ 197002 h 1632102"/>
                <a:gd name="connsiteX6" fmla="*/ 676275 w 1498600"/>
                <a:gd name="connsiteY6" fmla="*/ 454177 h 1632102"/>
                <a:gd name="connsiteX7" fmla="*/ 968375 w 1498600"/>
                <a:gd name="connsiteY7" fmla="*/ 406552 h 1632102"/>
                <a:gd name="connsiteX8" fmla="*/ 1352550 w 1498600"/>
                <a:gd name="connsiteY8" fmla="*/ 387502 h 1632102"/>
                <a:gd name="connsiteX9" fmla="*/ 1498600 w 1498600"/>
                <a:gd name="connsiteY9" fmla="*/ 435127 h 1632102"/>
                <a:gd name="connsiteX10" fmla="*/ 1412875 w 1498600"/>
                <a:gd name="connsiteY10" fmla="*/ 517677 h 1632102"/>
                <a:gd name="connsiteX11" fmla="*/ 790575 w 1498600"/>
                <a:gd name="connsiteY11" fmla="*/ 676427 h 1632102"/>
                <a:gd name="connsiteX12" fmla="*/ 1327150 w 1498600"/>
                <a:gd name="connsiteY12" fmla="*/ 587527 h 1632102"/>
                <a:gd name="connsiteX13" fmla="*/ 1476375 w 1498600"/>
                <a:gd name="connsiteY13" fmla="*/ 616102 h 1632102"/>
                <a:gd name="connsiteX14" fmla="*/ 1428750 w 1498600"/>
                <a:gd name="connsiteY14" fmla="*/ 717702 h 1632102"/>
                <a:gd name="connsiteX15" fmla="*/ 1174750 w 1498600"/>
                <a:gd name="connsiteY15" fmla="*/ 879627 h 1632102"/>
                <a:gd name="connsiteX16" fmla="*/ 863600 w 1498600"/>
                <a:gd name="connsiteY16" fmla="*/ 965352 h 1632102"/>
                <a:gd name="connsiteX17" fmla="*/ 1289050 w 1498600"/>
                <a:gd name="connsiteY17" fmla="*/ 889152 h 1632102"/>
                <a:gd name="connsiteX18" fmla="*/ 1400175 w 1498600"/>
                <a:gd name="connsiteY18" fmla="*/ 920902 h 1632102"/>
                <a:gd name="connsiteX19" fmla="*/ 1355725 w 1498600"/>
                <a:gd name="connsiteY19" fmla="*/ 1028852 h 1632102"/>
                <a:gd name="connsiteX20" fmla="*/ 936625 w 1498600"/>
                <a:gd name="connsiteY20" fmla="*/ 1174902 h 1632102"/>
                <a:gd name="connsiteX21" fmla="*/ 774700 w 1498600"/>
                <a:gd name="connsiteY21" fmla="*/ 1393977 h 1632102"/>
                <a:gd name="connsiteX22" fmla="*/ 463550 w 1498600"/>
                <a:gd name="connsiteY22" fmla="*/ 1540027 h 1632102"/>
                <a:gd name="connsiteX23" fmla="*/ 403225 w 1498600"/>
                <a:gd name="connsiteY23" fmla="*/ 1632102 h 1632102"/>
                <a:gd name="connsiteX24" fmla="*/ 98425 w 1498600"/>
                <a:gd name="connsiteY24" fmla="*/ 1603527 h 1632102"/>
                <a:gd name="connsiteX25" fmla="*/ 0 w 1498600"/>
                <a:gd name="connsiteY25" fmla="*/ 1213002 h 1632102"/>
                <a:gd name="connsiteX0" fmla="*/ 0 w 1489075"/>
                <a:gd name="connsiteY0" fmla="*/ 1213002 h 1632102"/>
                <a:gd name="connsiteX1" fmla="*/ 82550 w 1489075"/>
                <a:gd name="connsiteY1" fmla="*/ 1022502 h 1632102"/>
                <a:gd name="connsiteX2" fmla="*/ 215900 w 1489075"/>
                <a:gd name="connsiteY2" fmla="*/ 612927 h 1632102"/>
                <a:gd name="connsiteX3" fmla="*/ 723900 w 1489075"/>
                <a:gd name="connsiteY3" fmla="*/ 111277 h 1632102"/>
                <a:gd name="connsiteX4" fmla="*/ 1254125 w 1489075"/>
                <a:gd name="connsiteY4" fmla="*/ 38252 h 1632102"/>
                <a:gd name="connsiteX5" fmla="*/ 1098550 w 1489075"/>
                <a:gd name="connsiteY5" fmla="*/ 197002 h 1632102"/>
                <a:gd name="connsiteX6" fmla="*/ 676275 w 1489075"/>
                <a:gd name="connsiteY6" fmla="*/ 454177 h 1632102"/>
                <a:gd name="connsiteX7" fmla="*/ 968375 w 1489075"/>
                <a:gd name="connsiteY7" fmla="*/ 406552 h 1632102"/>
                <a:gd name="connsiteX8" fmla="*/ 1352550 w 1489075"/>
                <a:gd name="connsiteY8" fmla="*/ 387502 h 1632102"/>
                <a:gd name="connsiteX9" fmla="*/ 1489075 w 1489075"/>
                <a:gd name="connsiteY9" fmla="*/ 435127 h 1632102"/>
                <a:gd name="connsiteX10" fmla="*/ 1412875 w 1489075"/>
                <a:gd name="connsiteY10" fmla="*/ 517677 h 1632102"/>
                <a:gd name="connsiteX11" fmla="*/ 790575 w 1489075"/>
                <a:gd name="connsiteY11" fmla="*/ 676427 h 1632102"/>
                <a:gd name="connsiteX12" fmla="*/ 1327150 w 1489075"/>
                <a:gd name="connsiteY12" fmla="*/ 587527 h 1632102"/>
                <a:gd name="connsiteX13" fmla="*/ 1476375 w 1489075"/>
                <a:gd name="connsiteY13" fmla="*/ 616102 h 1632102"/>
                <a:gd name="connsiteX14" fmla="*/ 1428750 w 1489075"/>
                <a:gd name="connsiteY14" fmla="*/ 717702 h 1632102"/>
                <a:gd name="connsiteX15" fmla="*/ 1174750 w 1489075"/>
                <a:gd name="connsiteY15" fmla="*/ 879627 h 1632102"/>
                <a:gd name="connsiteX16" fmla="*/ 863600 w 1489075"/>
                <a:gd name="connsiteY16" fmla="*/ 965352 h 1632102"/>
                <a:gd name="connsiteX17" fmla="*/ 1289050 w 1489075"/>
                <a:gd name="connsiteY17" fmla="*/ 889152 h 1632102"/>
                <a:gd name="connsiteX18" fmla="*/ 1400175 w 1489075"/>
                <a:gd name="connsiteY18" fmla="*/ 920902 h 1632102"/>
                <a:gd name="connsiteX19" fmla="*/ 1355725 w 1489075"/>
                <a:gd name="connsiteY19" fmla="*/ 1028852 h 1632102"/>
                <a:gd name="connsiteX20" fmla="*/ 936625 w 1489075"/>
                <a:gd name="connsiteY20" fmla="*/ 1174902 h 1632102"/>
                <a:gd name="connsiteX21" fmla="*/ 774700 w 1489075"/>
                <a:gd name="connsiteY21" fmla="*/ 1393977 h 1632102"/>
                <a:gd name="connsiteX22" fmla="*/ 463550 w 1489075"/>
                <a:gd name="connsiteY22" fmla="*/ 1540027 h 1632102"/>
                <a:gd name="connsiteX23" fmla="*/ 403225 w 1489075"/>
                <a:gd name="connsiteY23" fmla="*/ 1632102 h 1632102"/>
                <a:gd name="connsiteX24" fmla="*/ 98425 w 1489075"/>
                <a:gd name="connsiteY24" fmla="*/ 1603527 h 1632102"/>
                <a:gd name="connsiteX25" fmla="*/ 0 w 1489075"/>
                <a:gd name="connsiteY25" fmla="*/ 1213002 h 1632102"/>
                <a:gd name="connsiteX0" fmla="*/ 0 w 1491758"/>
                <a:gd name="connsiteY0" fmla="*/ 1213002 h 1632102"/>
                <a:gd name="connsiteX1" fmla="*/ 82550 w 1491758"/>
                <a:gd name="connsiteY1" fmla="*/ 1022502 h 1632102"/>
                <a:gd name="connsiteX2" fmla="*/ 215900 w 1491758"/>
                <a:gd name="connsiteY2" fmla="*/ 612927 h 1632102"/>
                <a:gd name="connsiteX3" fmla="*/ 723900 w 1491758"/>
                <a:gd name="connsiteY3" fmla="*/ 111277 h 1632102"/>
                <a:gd name="connsiteX4" fmla="*/ 1254125 w 1491758"/>
                <a:gd name="connsiteY4" fmla="*/ 38252 h 1632102"/>
                <a:gd name="connsiteX5" fmla="*/ 1098550 w 1491758"/>
                <a:gd name="connsiteY5" fmla="*/ 197002 h 1632102"/>
                <a:gd name="connsiteX6" fmla="*/ 676275 w 1491758"/>
                <a:gd name="connsiteY6" fmla="*/ 454177 h 1632102"/>
                <a:gd name="connsiteX7" fmla="*/ 968375 w 1491758"/>
                <a:gd name="connsiteY7" fmla="*/ 406552 h 1632102"/>
                <a:gd name="connsiteX8" fmla="*/ 1352550 w 1491758"/>
                <a:gd name="connsiteY8" fmla="*/ 387502 h 1632102"/>
                <a:gd name="connsiteX9" fmla="*/ 1489075 w 1491758"/>
                <a:gd name="connsiteY9" fmla="*/ 435127 h 1632102"/>
                <a:gd name="connsiteX10" fmla="*/ 1412875 w 1491758"/>
                <a:gd name="connsiteY10" fmla="*/ 517677 h 1632102"/>
                <a:gd name="connsiteX11" fmla="*/ 790575 w 1491758"/>
                <a:gd name="connsiteY11" fmla="*/ 676427 h 1632102"/>
                <a:gd name="connsiteX12" fmla="*/ 1327150 w 1491758"/>
                <a:gd name="connsiteY12" fmla="*/ 587527 h 1632102"/>
                <a:gd name="connsiteX13" fmla="*/ 1476375 w 1491758"/>
                <a:gd name="connsiteY13" fmla="*/ 616102 h 1632102"/>
                <a:gd name="connsiteX14" fmla="*/ 1428750 w 1491758"/>
                <a:gd name="connsiteY14" fmla="*/ 717702 h 1632102"/>
                <a:gd name="connsiteX15" fmla="*/ 1174750 w 1491758"/>
                <a:gd name="connsiteY15" fmla="*/ 879627 h 1632102"/>
                <a:gd name="connsiteX16" fmla="*/ 863600 w 1491758"/>
                <a:gd name="connsiteY16" fmla="*/ 965352 h 1632102"/>
                <a:gd name="connsiteX17" fmla="*/ 1289050 w 1491758"/>
                <a:gd name="connsiteY17" fmla="*/ 889152 h 1632102"/>
                <a:gd name="connsiteX18" fmla="*/ 1400175 w 1491758"/>
                <a:gd name="connsiteY18" fmla="*/ 920902 h 1632102"/>
                <a:gd name="connsiteX19" fmla="*/ 1355725 w 1491758"/>
                <a:gd name="connsiteY19" fmla="*/ 1028852 h 1632102"/>
                <a:gd name="connsiteX20" fmla="*/ 936625 w 1491758"/>
                <a:gd name="connsiteY20" fmla="*/ 1174902 h 1632102"/>
                <a:gd name="connsiteX21" fmla="*/ 774700 w 1491758"/>
                <a:gd name="connsiteY21" fmla="*/ 1393977 h 1632102"/>
                <a:gd name="connsiteX22" fmla="*/ 463550 w 1491758"/>
                <a:gd name="connsiteY22" fmla="*/ 1540027 h 1632102"/>
                <a:gd name="connsiteX23" fmla="*/ 403225 w 1491758"/>
                <a:gd name="connsiteY23" fmla="*/ 1632102 h 1632102"/>
                <a:gd name="connsiteX24" fmla="*/ 98425 w 1491758"/>
                <a:gd name="connsiteY24" fmla="*/ 1603527 h 1632102"/>
                <a:gd name="connsiteX25" fmla="*/ 0 w 1491758"/>
                <a:gd name="connsiteY25" fmla="*/ 1213002 h 1632102"/>
                <a:gd name="connsiteX0" fmla="*/ 0 w 1476375"/>
                <a:gd name="connsiteY0" fmla="*/ 1213002 h 1632102"/>
                <a:gd name="connsiteX1" fmla="*/ 82550 w 1476375"/>
                <a:gd name="connsiteY1" fmla="*/ 1022502 h 1632102"/>
                <a:gd name="connsiteX2" fmla="*/ 215900 w 1476375"/>
                <a:gd name="connsiteY2" fmla="*/ 612927 h 1632102"/>
                <a:gd name="connsiteX3" fmla="*/ 723900 w 1476375"/>
                <a:gd name="connsiteY3" fmla="*/ 111277 h 1632102"/>
                <a:gd name="connsiteX4" fmla="*/ 1254125 w 1476375"/>
                <a:gd name="connsiteY4" fmla="*/ 38252 h 1632102"/>
                <a:gd name="connsiteX5" fmla="*/ 1098550 w 1476375"/>
                <a:gd name="connsiteY5" fmla="*/ 197002 h 1632102"/>
                <a:gd name="connsiteX6" fmla="*/ 676275 w 1476375"/>
                <a:gd name="connsiteY6" fmla="*/ 454177 h 1632102"/>
                <a:gd name="connsiteX7" fmla="*/ 968375 w 1476375"/>
                <a:gd name="connsiteY7" fmla="*/ 406552 h 1632102"/>
                <a:gd name="connsiteX8" fmla="*/ 1352550 w 1476375"/>
                <a:gd name="connsiteY8" fmla="*/ 387502 h 1632102"/>
                <a:gd name="connsiteX9" fmla="*/ 1463675 w 1476375"/>
                <a:gd name="connsiteY9" fmla="*/ 435127 h 1632102"/>
                <a:gd name="connsiteX10" fmla="*/ 1412875 w 1476375"/>
                <a:gd name="connsiteY10" fmla="*/ 517677 h 1632102"/>
                <a:gd name="connsiteX11" fmla="*/ 790575 w 1476375"/>
                <a:gd name="connsiteY11" fmla="*/ 676427 h 1632102"/>
                <a:gd name="connsiteX12" fmla="*/ 1327150 w 1476375"/>
                <a:gd name="connsiteY12" fmla="*/ 587527 h 1632102"/>
                <a:gd name="connsiteX13" fmla="*/ 1476375 w 1476375"/>
                <a:gd name="connsiteY13" fmla="*/ 616102 h 1632102"/>
                <a:gd name="connsiteX14" fmla="*/ 1428750 w 1476375"/>
                <a:gd name="connsiteY14" fmla="*/ 717702 h 1632102"/>
                <a:gd name="connsiteX15" fmla="*/ 1174750 w 1476375"/>
                <a:gd name="connsiteY15" fmla="*/ 879627 h 1632102"/>
                <a:gd name="connsiteX16" fmla="*/ 863600 w 1476375"/>
                <a:gd name="connsiteY16" fmla="*/ 965352 h 1632102"/>
                <a:gd name="connsiteX17" fmla="*/ 1289050 w 1476375"/>
                <a:gd name="connsiteY17" fmla="*/ 889152 h 1632102"/>
                <a:gd name="connsiteX18" fmla="*/ 1400175 w 1476375"/>
                <a:gd name="connsiteY18" fmla="*/ 920902 h 1632102"/>
                <a:gd name="connsiteX19" fmla="*/ 1355725 w 1476375"/>
                <a:gd name="connsiteY19" fmla="*/ 1028852 h 1632102"/>
                <a:gd name="connsiteX20" fmla="*/ 936625 w 1476375"/>
                <a:gd name="connsiteY20" fmla="*/ 1174902 h 1632102"/>
                <a:gd name="connsiteX21" fmla="*/ 774700 w 1476375"/>
                <a:gd name="connsiteY21" fmla="*/ 1393977 h 1632102"/>
                <a:gd name="connsiteX22" fmla="*/ 463550 w 1476375"/>
                <a:gd name="connsiteY22" fmla="*/ 1540027 h 1632102"/>
                <a:gd name="connsiteX23" fmla="*/ 403225 w 1476375"/>
                <a:gd name="connsiteY23" fmla="*/ 1632102 h 1632102"/>
                <a:gd name="connsiteX24" fmla="*/ 98425 w 1476375"/>
                <a:gd name="connsiteY24" fmla="*/ 1603527 h 1632102"/>
                <a:gd name="connsiteX25" fmla="*/ 0 w 1476375"/>
                <a:gd name="connsiteY25" fmla="*/ 1213002 h 1632102"/>
                <a:gd name="connsiteX0" fmla="*/ 0 w 1476375"/>
                <a:gd name="connsiteY0" fmla="*/ 1213002 h 1632102"/>
                <a:gd name="connsiteX1" fmla="*/ 82550 w 1476375"/>
                <a:gd name="connsiteY1" fmla="*/ 1022502 h 1632102"/>
                <a:gd name="connsiteX2" fmla="*/ 215900 w 1476375"/>
                <a:gd name="connsiteY2" fmla="*/ 612927 h 1632102"/>
                <a:gd name="connsiteX3" fmla="*/ 723900 w 1476375"/>
                <a:gd name="connsiteY3" fmla="*/ 111277 h 1632102"/>
                <a:gd name="connsiteX4" fmla="*/ 1254125 w 1476375"/>
                <a:gd name="connsiteY4" fmla="*/ 38252 h 1632102"/>
                <a:gd name="connsiteX5" fmla="*/ 1098550 w 1476375"/>
                <a:gd name="connsiteY5" fmla="*/ 197002 h 1632102"/>
                <a:gd name="connsiteX6" fmla="*/ 676275 w 1476375"/>
                <a:gd name="connsiteY6" fmla="*/ 454177 h 1632102"/>
                <a:gd name="connsiteX7" fmla="*/ 968375 w 1476375"/>
                <a:gd name="connsiteY7" fmla="*/ 406552 h 1632102"/>
                <a:gd name="connsiteX8" fmla="*/ 1352550 w 1476375"/>
                <a:gd name="connsiteY8" fmla="*/ 387502 h 1632102"/>
                <a:gd name="connsiteX9" fmla="*/ 1463675 w 1476375"/>
                <a:gd name="connsiteY9" fmla="*/ 435127 h 1632102"/>
                <a:gd name="connsiteX10" fmla="*/ 1412875 w 1476375"/>
                <a:gd name="connsiteY10" fmla="*/ 517677 h 1632102"/>
                <a:gd name="connsiteX11" fmla="*/ 790575 w 1476375"/>
                <a:gd name="connsiteY11" fmla="*/ 676427 h 1632102"/>
                <a:gd name="connsiteX12" fmla="*/ 1327150 w 1476375"/>
                <a:gd name="connsiteY12" fmla="*/ 587527 h 1632102"/>
                <a:gd name="connsiteX13" fmla="*/ 1476375 w 1476375"/>
                <a:gd name="connsiteY13" fmla="*/ 616102 h 1632102"/>
                <a:gd name="connsiteX14" fmla="*/ 1428750 w 1476375"/>
                <a:gd name="connsiteY14" fmla="*/ 717702 h 1632102"/>
                <a:gd name="connsiteX15" fmla="*/ 1174750 w 1476375"/>
                <a:gd name="connsiteY15" fmla="*/ 879627 h 1632102"/>
                <a:gd name="connsiteX16" fmla="*/ 863600 w 1476375"/>
                <a:gd name="connsiteY16" fmla="*/ 965352 h 1632102"/>
                <a:gd name="connsiteX17" fmla="*/ 1289050 w 1476375"/>
                <a:gd name="connsiteY17" fmla="*/ 889152 h 1632102"/>
                <a:gd name="connsiteX18" fmla="*/ 1400175 w 1476375"/>
                <a:gd name="connsiteY18" fmla="*/ 920902 h 1632102"/>
                <a:gd name="connsiteX19" fmla="*/ 1355725 w 1476375"/>
                <a:gd name="connsiteY19" fmla="*/ 1028852 h 1632102"/>
                <a:gd name="connsiteX20" fmla="*/ 936625 w 1476375"/>
                <a:gd name="connsiteY20" fmla="*/ 1174902 h 1632102"/>
                <a:gd name="connsiteX21" fmla="*/ 774700 w 1476375"/>
                <a:gd name="connsiteY21" fmla="*/ 1393977 h 1632102"/>
                <a:gd name="connsiteX22" fmla="*/ 463550 w 1476375"/>
                <a:gd name="connsiteY22" fmla="*/ 1540027 h 1632102"/>
                <a:gd name="connsiteX23" fmla="*/ 403225 w 1476375"/>
                <a:gd name="connsiteY23" fmla="*/ 1632102 h 1632102"/>
                <a:gd name="connsiteX24" fmla="*/ 98425 w 1476375"/>
                <a:gd name="connsiteY24" fmla="*/ 1603527 h 1632102"/>
                <a:gd name="connsiteX25" fmla="*/ 0 w 1476375"/>
                <a:gd name="connsiteY25" fmla="*/ 1213002 h 1632102"/>
                <a:gd name="connsiteX0" fmla="*/ 0 w 1479570"/>
                <a:gd name="connsiteY0" fmla="*/ 1213002 h 1632102"/>
                <a:gd name="connsiteX1" fmla="*/ 82550 w 1479570"/>
                <a:gd name="connsiteY1" fmla="*/ 1022502 h 1632102"/>
                <a:gd name="connsiteX2" fmla="*/ 215900 w 1479570"/>
                <a:gd name="connsiteY2" fmla="*/ 612927 h 1632102"/>
                <a:gd name="connsiteX3" fmla="*/ 723900 w 1479570"/>
                <a:gd name="connsiteY3" fmla="*/ 111277 h 1632102"/>
                <a:gd name="connsiteX4" fmla="*/ 1254125 w 1479570"/>
                <a:gd name="connsiteY4" fmla="*/ 38252 h 1632102"/>
                <a:gd name="connsiteX5" fmla="*/ 1098550 w 1479570"/>
                <a:gd name="connsiteY5" fmla="*/ 197002 h 1632102"/>
                <a:gd name="connsiteX6" fmla="*/ 676275 w 1479570"/>
                <a:gd name="connsiteY6" fmla="*/ 454177 h 1632102"/>
                <a:gd name="connsiteX7" fmla="*/ 968375 w 1479570"/>
                <a:gd name="connsiteY7" fmla="*/ 406552 h 1632102"/>
                <a:gd name="connsiteX8" fmla="*/ 1352550 w 1479570"/>
                <a:gd name="connsiteY8" fmla="*/ 387502 h 1632102"/>
                <a:gd name="connsiteX9" fmla="*/ 1463675 w 1479570"/>
                <a:gd name="connsiteY9" fmla="*/ 435127 h 1632102"/>
                <a:gd name="connsiteX10" fmla="*/ 1412875 w 1479570"/>
                <a:gd name="connsiteY10" fmla="*/ 517677 h 1632102"/>
                <a:gd name="connsiteX11" fmla="*/ 790575 w 1479570"/>
                <a:gd name="connsiteY11" fmla="*/ 676427 h 1632102"/>
                <a:gd name="connsiteX12" fmla="*/ 1327150 w 1479570"/>
                <a:gd name="connsiteY12" fmla="*/ 587527 h 1632102"/>
                <a:gd name="connsiteX13" fmla="*/ 1476375 w 1479570"/>
                <a:gd name="connsiteY13" fmla="*/ 616102 h 1632102"/>
                <a:gd name="connsiteX14" fmla="*/ 1428750 w 1479570"/>
                <a:gd name="connsiteY14" fmla="*/ 717702 h 1632102"/>
                <a:gd name="connsiteX15" fmla="*/ 1174750 w 1479570"/>
                <a:gd name="connsiteY15" fmla="*/ 879627 h 1632102"/>
                <a:gd name="connsiteX16" fmla="*/ 863600 w 1479570"/>
                <a:gd name="connsiteY16" fmla="*/ 965352 h 1632102"/>
                <a:gd name="connsiteX17" fmla="*/ 1289050 w 1479570"/>
                <a:gd name="connsiteY17" fmla="*/ 889152 h 1632102"/>
                <a:gd name="connsiteX18" fmla="*/ 1400175 w 1479570"/>
                <a:gd name="connsiteY18" fmla="*/ 920902 h 1632102"/>
                <a:gd name="connsiteX19" fmla="*/ 1355725 w 1479570"/>
                <a:gd name="connsiteY19" fmla="*/ 1028852 h 1632102"/>
                <a:gd name="connsiteX20" fmla="*/ 936625 w 1479570"/>
                <a:gd name="connsiteY20" fmla="*/ 1174902 h 1632102"/>
                <a:gd name="connsiteX21" fmla="*/ 774700 w 1479570"/>
                <a:gd name="connsiteY21" fmla="*/ 1393977 h 1632102"/>
                <a:gd name="connsiteX22" fmla="*/ 463550 w 1479570"/>
                <a:gd name="connsiteY22" fmla="*/ 1540027 h 1632102"/>
                <a:gd name="connsiteX23" fmla="*/ 403225 w 1479570"/>
                <a:gd name="connsiteY23" fmla="*/ 1632102 h 1632102"/>
                <a:gd name="connsiteX24" fmla="*/ 98425 w 1479570"/>
                <a:gd name="connsiteY24" fmla="*/ 1603527 h 1632102"/>
                <a:gd name="connsiteX25" fmla="*/ 0 w 1479570"/>
                <a:gd name="connsiteY25" fmla="*/ 1213002 h 1632102"/>
                <a:gd name="connsiteX0" fmla="*/ 0 w 1476572"/>
                <a:gd name="connsiteY0" fmla="*/ 1213002 h 1632102"/>
                <a:gd name="connsiteX1" fmla="*/ 82550 w 1476572"/>
                <a:gd name="connsiteY1" fmla="*/ 1022502 h 1632102"/>
                <a:gd name="connsiteX2" fmla="*/ 215900 w 1476572"/>
                <a:gd name="connsiteY2" fmla="*/ 612927 h 1632102"/>
                <a:gd name="connsiteX3" fmla="*/ 723900 w 1476572"/>
                <a:gd name="connsiteY3" fmla="*/ 111277 h 1632102"/>
                <a:gd name="connsiteX4" fmla="*/ 1254125 w 1476572"/>
                <a:gd name="connsiteY4" fmla="*/ 38252 h 1632102"/>
                <a:gd name="connsiteX5" fmla="*/ 1098550 w 1476572"/>
                <a:gd name="connsiteY5" fmla="*/ 197002 h 1632102"/>
                <a:gd name="connsiteX6" fmla="*/ 676275 w 1476572"/>
                <a:gd name="connsiteY6" fmla="*/ 454177 h 1632102"/>
                <a:gd name="connsiteX7" fmla="*/ 968375 w 1476572"/>
                <a:gd name="connsiteY7" fmla="*/ 406552 h 1632102"/>
                <a:gd name="connsiteX8" fmla="*/ 1352550 w 1476572"/>
                <a:gd name="connsiteY8" fmla="*/ 387502 h 1632102"/>
                <a:gd name="connsiteX9" fmla="*/ 1463675 w 1476572"/>
                <a:gd name="connsiteY9" fmla="*/ 435127 h 1632102"/>
                <a:gd name="connsiteX10" fmla="*/ 1412875 w 1476572"/>
                <a:gd name="connsiteY10" fmla="*/ 517677 h 1632102"/>
                <a:gd name="connsiteX11" fmla="*/ 790575 w 1476572"/>
                <a:gd name="connsiteY11" fmla="*/ 676427 h 1632102"/>
                <a:gd name="connsiteX12" fmla="*/ 1327150 w 1476572"/>
                <a:gd name="connsiteY12" fmla="*/ 587527 h 1632102"/>
                <a:gd name="connsiteX13" fmla="*/ 1473200 w 1476572"/>
                <a:gd name="connsiteY13" fmla="*/ 641502 h 1632102"/>
                <a:gd name="connsiteX14" fmla="*/ 1428750 w 1476572"/>
                <a:gd name="connsiteY14" fmla="*/ 717702 h 1632102"/>
                <a:gd name="connsiteX15" fmla="*/ 1174750 w 1476572"/>
                <a:gd name="connsiteY15" fmla="*/ 879627 h 1632102"/>
                <a:gd name="connsiteX16" fmla="*/ 863600 w 1476572"/>
                <a:gd name="connsiteY16" fmla="*/ 965352 h 1632102"/>
                <a:gd name="connsiteX17" fmla="*/ 1289050 w 1476572"/>
                <a:gd name="connsiteY17" fmla="*/ 889152 h 1632102"/>
                <a:gd name="connsiteX18" fmla="*/ 1400175 w 1476572"/>
                <a:gd name="connsiteY18" fmla="*/ 920902 h 1632102"/>
                <a:gd name="connsiteX19" fmla="*/ 1355725 w 1476572"/>
                <a:gd name="connsiteY19" fmla="*/ 1028852 h 1632102"/>
                <a:gd name="connsiteX20" fmla="*/ 936625 w 1476572"/>
                <a:gd name="connsiteY20" fmla="*/ 1174902 h 1632102"/>
                <a:gd name="connsiteX21" fmla="*/ 774700 w 1476572"/>
                <a:gd name="connsiteY21" fmla="*/ 1393977 h 1632102"/>
                <a:gd name="connsiteX22" fmla="*/ 463550 w 1476572"/>
                <a:gd name="connsiteY22" fmla="*/ 1540027 h 1632102"/>
                <a:gd name="connsiteX23" fmla="*/ 403225 w 1476572"/>
                <a:gd name="connsiteY23" fmla="*/ 1632102 h 1632102"/>
                <a:gd name="connsiteX24" fmla="*/ 98425 w 1476572"/>
                <a:gd name="connsiteY24" fmla="*/ 1603527 h 1632102"/>
                <a:gd name="connsiteX25" fmla="*/ 0 w 1476572"/>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17702 h 1632102"/>
                <a:gd name="connsiteX15" fmla="*/ 1174750 w 1479117"/>
                <a:gd name="connsiteY15" fmla="*/ 879627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17702 h 1632102"/>
                <a:gd name="connsiteX15" fmla="*/ 1174750 w 1479117"/>
                <a:gd name="connsiteY15" fmla="*/ 879627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74750 w 1479117"/>
                <a:gd name="connsiteY15" fmla="*/ 879627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62050 w 1479117"/>
                <a:gd name="connsiteY15" fmla="*/ 857402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62050 w 1479117"/>
                <a:gd name="connsiteY15" fmla="*/ 857402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62050 w 1479117"/>
                <a:gd name="connsiteY15" fmla="*/ 857402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7532"/>
                <a:gd name="connsiteY0" fmla="*/ 1213002 h 1632102"/>
                <a:gd name="connsiteX1" fmla="*/ 82550 w 1477532"/>
                <a:gd name="connsiteY1" fmla="*/ 1022502 h 1632102"/>
                <a:gd name="connsiteX2" fmla="*/ 215900 w 1477532"/>
                <a:gd name="connsiteY2" fmla="*/ 612927 h 1632102"/>
                <a:gd name="connsiteX3" fmla="*/ 723900 w 1477532"/>
                <a:gd name="connsiteY3" fmla="*/ 111277 h 1632102"/>
                <a:gd name="connsiteX4" fmla="*/ 1254125 w 1477532"/>
                <a:gd name="connsiteY4" fmla="*/ 38252 h 1632102"/>
                <a:gd name="connsiteX5" fmla="*/ 1098550 w 1477532"/>
                <a:gd name="connsiteY5" fmla="*/ 197002 h 1632102"/>
                <a:gd name="connsiteX6" fmla="*/ 676275 w 1477532"/>
                <a:gd name="connsiteY6" fmla="*/ 454177 h 1632102"/>
                <a:gd name="connsiteX7" fmla="*/ 968375 w 1477532"/>
                <a:gd name="connsiteY7" fmla="*/ 406552 h 1632102"/>
                <a:gd name="connsiteX8" fmla="*/ 1352550 w 1477532"/>
                <a:gd name="connsiteY8" fmla="*/ 387502 h 1632102"/>
                <a:gd name="connsiteX9" fmla="*/ 1463675 w 1477532"/>
                <a:gd name="connsiteY9" fmla="*/ 435127 h 1632102"/>
                <a:gd name="connsiteX10" fmla="*/ 1412875 w 1477532"/>
                <a:gd name="connsiteY10" fmla="*/ 517677 h 1632102"/>
                <a:gd name="connsiteX11" fmla="*/ 790575 w 1477532"/>
                <a:gd name="connsiteY11" fmla="*/ 676427 h 1632102"/>
                <a:gd name="connsiteX12" fmla="*/ 1289050 w 1477532"/>
                <a:gd name="connsiteY12" fmla="*/ 612927 h 1632102"/>
                <a:gd name="connsiteX13" fmla="*/ 1473200 w 1477532"/>
                <a:gd name="connsiteY13" fmla="*/ 641502 h 1632102"/>
                <a:gd name="connsiteX14" fmla="*/ 1416050 w 1477532"/>
                <a:gd name="connsiteY14" fmla="*/ 749452 h 1632102"/>
                <a:gd name="connsiteX15" fmla="*/ 1162050 w 1477532"/>
                <a:gd name="connsiteY15" fmla="*/ 857402 h 1632102"/>
                <a:gd name="connsiteX16" fmla="*/ 863600 w 1477532"/>
                <a:gd name="connsiteY16" fmla="*/ 965352 h 1632102"/>
                <a:gd name="connsiteX17" fmla="*/ 1289050 w 1477532"/>
                <a:gd name="connsiteY17" fmla="*/ 889152 h 1632102"/>
                <a:gd name="connsiteX18" fmla="*/ 1400175 w 1477532"/>
                <a:gd name="connsiteY18" fmla="*/ 920902 h 1632102"/>
                <a:gd name="connsiteX19" fmla="*/ 1355725 w 1477532"/>
                <a:gd name="connsiteY19" fmla="*/ 1028852 h 1632102"/>
                <a:gd name="connsiteX20" fmla="*/ 936625 w 1477532"/>
                <a:gd name="connsiteY20" fmla="*/ 1174902 h 1632102"/>
                <a:gd name="connsiteX21" fmla="*/ 774700 w 1477532"/>
                <a:gd name="connsiteY21" fmla="*/ 1393977 h 1632102"/>
                <a:gd name="connsiteX22" fmla="*/ 463550 w 1477532"/>
                <a:gd name="connsiteY22" fmla="*/ 1540027 h 1632102"/>
                <a:gd name="connsiteX23" fmla="*/ 403225 w 1477532"/>
                <a:gd name="connsiteY23" fmla="*/ 1632102 h 1632102"/>
                <a:gd name="connsiteX24" fmla="*/ 98425 w 1477532"/>
                <a:gd name="connsiteY24" fmla="*/ 1603527 h 1632102"/>
                <a:gd name="connsiteX25" fmla="*/ 0 w 1477532"/>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89152 h 1632102"/>
                <a:gd name="connsiteX18" fmla="*/ 1400175 w 1480388"/>
                <a:gd name="connsiteY18" fmla="*/ 920902 h 1632102"/>
                <a:gd name="connsiteX19" fmla="*/ 1355725 w 1480388"/>
                <a:gd name="connsiteY19" fmla="*/ 10288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8915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8915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25752"/>
                <a:gd name="connsiteX1" fmla="*/ 82550 w 1480388"/>
                <a:gd name="connsiteY1" fmla="*/ 1022502 h 1625752"/>
                <a:gd name="connsiteX2" fmla="*/ 215900 w 1480388"/>
                <a:gd name="connsiteY2" fmla="*/ 612927 h 1625752"/>
                <a:gd name="connsiteX3" fmla="*/ 723900 w 1480388"/>
                <a:gd name="connsiteY3" fmla="*/ 111277 h 1625752"/>
                <a:gd name="connsiteX4" fmla="*/ 1254125 w 1480388"/>
                <a:gd name="connsiteY4" fmla="*/ 38252 h 1625752"/>
                <a:gd name="connsiteX5" fmla="*/ 1098550 w 1480388"/>
                <a:gd name="connsiteY5" fmla="*/ 197002 h 1625752"/>
                <a:gd name="connsiteX6" fmla="*/ 676275 w 1480388"/>
                <a:gd name="connsiteY6" fmla="*/ 454177 h 1625752"/>
                <a:gd name="connsiteX7" fmla="*/ 968375 w 1480388"/>
                <a:gd name="connsiteY7" fmla="*/ 406552 h 1625752"/>
                <a:gd name="connsiteX8" fmla="*/ 1352550 w 1480388"/>
                <a:gd name="connsiteY8" fmla="*/ 387502 h 1625752"/>
                <a:gd name="connsiteX9" fmla="*/ 1463675 w 1480388"/>
                <a:gd name="connsiteY9" fmla="*/ 435127 h 1625752"/>
                <a:gd name="connsiteX10" fmla="*/ 1412875 w 1480388"/>
                <a:gd name="connsiteY10" fmla="*/ 517677 h 1625752"/>
                <a:gd name="connsiteX11" fmla="*/ 790575 w 1480388"/>
                <a:gd name="connsiteY11" fmla="*/ 676427 h 1625752"/>
                <a:gd name="connsiteX12" fmla="*/ 1289050 w 1480388"/>
                <a:gd name="connsiteY12" fmla="*/ 612927 h 1625752"/>
                <a:gd name="connsiteX13" fmla="*/ 1473200 w 1480388"/>
                <a:gd name="connsiteY13" fmla="*/ 641502 h 1625752"/>
                <a:gd name="connsiteX14" fmla="*/ 1416050 w 1480388"/>
                <a:gd name="connsiteY14" fmla="*/ 749452 h 1625752"/>
                <a:gd name="connsiteX15" fmla="*/ 1162050 w 1480388"/>
                <a:gd name="connsiteY15" fmla="*/ 857402 h 1625752"/>
                <a:gd name="connsiteX16" fmla="*/ 863600 w 1480388"/>
                <a:gd name="connsiteY16" fmla="*/ 965352 h 1625752"/>
                <a:gd name="connsiteX17" fmla="*/ 1289050 w 1480388"/>
                <a:gd name="connsiteY17" fmla="*/ 870102 h 1625752"/>
                <a:gd name="connsiteX18" fmla="*/ 1400175 w 1480388"/>
                <a:gd name="connsiteY18" fmla="*/ 920902 h 1625752"/>
                <a:gd name="connsiteX19" fmla="*/ 1250950 w 1480388"/>
                <a:gd name="connsiteY19" fmla="*/ 1041552 h 1625752"/>
                <a:gd name="connsiteX20" fmla="*/ 936625 w 1480388"/>
                <a:gd name="connsiteY20" fmla="*/ 1174902 h 1625752"/>
                <a:gd name="connsiteX21" fmla="*/ 774700 w 1480388"/>
                <a:gd name="connsiteY21" fmla="*/ 1393977 h 1625752"/>
                <a:gd name="connsiteX22" fmla="*/ 463550 w 1480388"/>
                <a:gd name="connsiteY22" fmla="*/ 1540027 h 1625752"/>
                <a:gd name="connsiteX23" fmla="*/ 390525 w 1480388"/>
                <a:gd name="connsiteY23" fmla="*/ 1625752 h 1625752"/>
                <a:gd name="connsiteX24" fmla="*/ 98425 w 1480388"/>
                <a:gd name="connsiteY24" fmla="*/ 1603527 h 1625752"/>
                <a:gd name="connsiteX25" fmla="*/ 0 w 1480388"/>
                <a:gd name="connsiteY25" fmla="*/ 1213002 h 1625752"/>
                <a:gd name="connsiteX0" fmla="*/ 0 w 1480388"/>
                <a:gd name="connsiteY0" fmla="*/ 1213002 h 1645371"/>
                <a:gd name="connsiteX1" fmla="*/ 82550 w 1480388"/>
                <a:gd name="connsiteY1" fmla="*/ 1022502 h 1645371"/>
                <a:gd name="connsiteX2" fmla="*/ 215900 w 1480388"/>
                <a:gd name="connsiteY2" fmla="*/ 612927 h 1645371"/>
                <a:gd name="connsiteX3" fmla="*/ 723900 w 1480388"/>
                <a:gd name="connsiteY3" fmla="*/ 111277 h 1645371"/>
                <a:gd name="connsiteX4" fmla="*/ 1254125 w 1480388"/>
                <a:gd name="connsiteY4" fmla="*/ 38252 h 1645371"/>
                <a:gd name="connsiteX5" fmla="*/ 1098550 w 1480388"/>
                <a:gd name="connsiteY5" fmla="*/ 197002 h 1645371"/>
                <a:gd name="connsiteX6" fmla="*/ 676275 w 1480388"/>
                <a:gd name="connsiteY6" fmla="*/ 454177 h 1645371"/>
                <a:gd name="connsiteX7" fmla="*/ 968375 w 1480388"/>
                <a:gd name="connsiteY7" fmla="*/ 406552 h 1645371"/>
                <a:gd name="connsiteX8" fmla="*/ 1352550 w 1480388"/>
                <a:gd name="connsiteY8" fmla="*/ 387502 h 1645371"/>
                <a:gd name="connsiteX9" fmla="*/ 1463675 w 1480388"/>
                <a:gd name="connsiteY9" fmla="*/ 435127 h 1645371"/>
                <a:gd name="connsiteX10" fmla="*/ 1412875 w 1480388"/>
                <a:gd name="connsiteY10" fmla="*/ 517677 h 1645371"/>
                <a:gd name="connsiteX11" fmla="*/ 790575 w 1480388"/>
                <a:gd name="connsiteY11" fmla="*/ 676427 h 1645371"/>
                <a:gd name="connsiteX12" fmla="*/ 1289050 w 1480388"/>
                <a:gd name="connsiteY12" fmla="*/ 612927 h 1645371"/>
                <a:gd name="connsiteX13" fmla="*/ 1473200 w 1480388"/>
                <a:gd name="connsiteY13" fmla="*/ 641502 h 1645371"/>
                <a:gd name="connsiteX14" fmla="*/ 1416050 w 1480388"/>
                <a:gd name="connsiteY14" fmla="*/ 749452 h 1645371"/>
                <a:gd name="connsiteX15" fmla="*/ 1162050 w 1480388"/>
                <a:gd name="connsiteY15" fmla="*/ 857402 h 1645371"/>
                <a:gd name="connsiteX16" fmla="*/ 863600 w 1480388"/>
                <a:gd name="connsiteY16" fmla="*/ 965352 h 1645371"/>
                <a:gd name="connsiteX17" fmla="*/ 1289050 w 1480388"/>
                <a:gd name="connsiteY17" fmla="*/ 870102 h 1645371"/>
                <a:gd name="connsiteX18" fmla="*/ 1400175 w 1480388"/>
                <a:gd name="connsiteY18" fmla="*/ 920902 h 1645371"/>
                <a:gd name="connsiteX19" fmla="*/ 1250950 w 1480388"/>
                <a:gd name="connsiteY19" fmla="*/ 1041552 h 1645371"/>
                <a:gd name="connsiteX20" fmla="*/ 936625 w 1480388"/>
                <a:gd name="connsiteY20" fmla="*/ 1174902 h 1645371"/>
                <a:gd name="connsiteX21" fmla="*/ 774700 w 1480388"/>
                <a:gd name="connsiteY21" fmla="*/ 1393977 h 1645371"/>
                <a:gd name="connsiteX22" fmla="*/ 463550 w 1480388"/>
                <a:gd name="connsiteY22" fmla="*/ 1540027 h 1645371"/>
                <a:gd name="connsiteX23" fmla="*/ 390525 w 1480388"/>
                <a:gd name="connsiteY23" fmla="*/ 1625752 h 1645371"/>
                <a:gd name="connsiteX24" fmla="*/ 98425 w 1480388"/>
                <a:gd name="connsiteY24" fmla="*/ 1603527 h 1645371"/>
                <a:gd name="connsiteX25" fmla="*/ 0 w 1480388"/>
                <a:gd name="connsiteY25" fmla="*/ 1213002 h 1645371"/>
                <a:gd name="connsiteX0" fmla="*/ 29060 w 1509448"/>
                <a:gd name="connsiteY0" fmla="*/ 1213002 h 1645371"/>
                <a:gd name="connsiteX1" fmla="*/ 111610 w 1509448"/>
                <a:gd name="connsiteY1" fmla="*/ 1022502 h 1645371"/>
                <a:gd name="connsiteX2" fmla="*/ 244960 w 1509448"/>
                <a:gd name="connsiteY2" fmla="*/ 612927 h 1645371"/>
                <a:gd name="connsiteX3" fmla="*/ 752960 w 1509448"/>
                <a:gd name="connsiteY3" fmla="*/ 111277 h 1645371"/>
                <a:gd name="connsiteX4" fmla="*/ 1283185 w 1509448"/>
                <a:gd name="connsiteY4" fmla="*/ 38252 h 1645371"/>
                <a:gd name="connsiteX5" fmla="*/ 1127610 w 1509448"/>
                <a:gd name="connsiteY5" fmla="*/ 197002 h 1645371"/>
                <a:gd name="connsiteX6" fmla="*/ 705335 w 1509448"/>
                <a:gd name="connsiteY6" fmla="*/ 454177 h 1645371"/>
                <a:gd name="connsiteX7" fmla="*/ 997435 w 1509448"/>
                <a:gd name="connsiteY7" fmla="*/ 406552 h 1645371"/>
                <a:gd name="connsiteX8" fmla="*/ 1381610 w 1509448"/>
                <a:gd name="connsiteY8" fmla="*/ 387502 h 1645371"/>
                <a:gd name="connsiteX9" fmla="*/ 1492735 w 1509448"/>
                <a:gd name="connsiteY9" fmla="*/ 435127 h 1645371"/>
                <a:gd name="connsiteX10" fmla="*/ 1441935 w 1509448"/>
                <a:gd name="connsiteY10" fmla="*/ 517677 h 1645371"/>
                <a:gd name="connsiteX11" fmla="*/ 819635 w 1509448"/>
                <a:gd name="connsiteY11" fmla="*/ 676427 h 1645371"/>
                <a:gd name="connsiteX12" fmla="*/ 1318110 w 1509448"/>
                <a:gd name="connsiteY12" fmla="*/ 612927 h 1645371"/>
                <a:gd name="connsiteX13" fmla="*/ 1502260 w 1509448"/>
                <a:gd name="connsiteY13" fmla="*/ 641502 h 1645371"/>
                <a:gd name="connsiteX14" fmla="*/ 1445110 w 1509448"/>
                <a:gd name="connsiteY14" fmla="*/ 749452 h 1645371"/>
                <a:gd name="connsiteX15" fmla="*/ 1191110 w 1509448"/>
                <a:gd name="connsiteY15" fmla="*/ 857402 h 1645371"/>
                <a:gd name="connsiteX16" fmla="*/ 892660 w 1509448"/>
                <a:gd name="connsiteY16" fmla="*/ 965352 h 1645371"/>
                <a:gd name="connsiteX17" fmla="*/ 1318110 w 1509448"/>
                <a:gd name="connsiteY17" fmla="*/ 870102 h 1645371"/>
                <a:gd name="connsiteX18" fmla="*/ 1429235 w 1509448"/>
                <a:gd name="connsiteY18" fmla="*/ 920902 h 1645371"/>
                <a:gd name="connsiteX19" fmla="*/ 1280010 w 1509448"/>
                <a:gd name="connsiteY19" fmla="*/ 1041552 h 1645371"/>
                <a:gd name="connsiteX20" fmla="*/ 965685 w 1509448"/>
                <a:gd name="connsiteY20" fmla="*/ 1174902 h 1645371"/>
                <a:gd name="connsiteX21" fmla="*/ 803760 w 1509448"/>
                <a:gd name="connsiteY21" fmla="*/ 1393977 h 1645371"/>
                <a:gd name="connsiteX22" fmla="*/ 492610 w 1509448"/>
                <a:gd name="connsiteY22" fmla="*/ 1540027 h 1645371"/>
                <a:gd name="connsiteX23" fmla="*/ 419585 w 1509448"/>
                <a:gd name="connsiteY23" fmla="*/ 1625752 h 1645371"/>
                <a:gd name="connsiteX24" fmla="*/ 127485 w 1509448"/>
                <a:gd name="connsiteY24" fmla="*/ 1603527 h 1645371"/>
                <a:gd name="connsiteX25" fmla="*/ 29060 w 1509448"/>
                <a:gd name="connsiteY25" fmla="*/ 1213002 h 1645371"/>
                <a:gd name="connsiteX0" fmla="*/ 19061 w 1499449"/>
                <a:gd name="connsiteY0" fmla="*/ 1213002 h 1625752"/>
                <a:gd name="connsiteX1" fmla="*/ 101611 w 1499449"/>
                <a:gd name="connsiteY1" fmla="*/ 1022502 h 1625752"/>
                <a:gd name="connsiteX2" fmla="*/ 234961 w 1499449"/>
                <a:gd name="connsiteY2" fmla="*/ 612927 h 1625752"/>
                <a:gd name="connsiteX3" fmla="*/ 742961 w 1499449"/>
                <a:gd name="connsiteY3" fmla="*/ 111277 h 1625752"/>
                <a:gd name="connsiteX4" fmla="*/ 1273186 w 1499449"/>
                <a:gd name="connsiteY4" fmla="*/ 38252 h 1625752"/>
                <a:gd name="connsiteX5" fmla="*/ 1117611 w 1499449"/>
                <a:gd name="connsiteY5" fmla="*/ 197002 h 1625752"/>
                <a:gd name="connsiteX6" fmla="*/ 695336 w 1499449"/>
                <a:gd name="connsiteY6" fmla="*/ 454177 h 1625752"/>
                <a:gd name="connsiteX7" fmla="*/ 987436 w 1499449"/>
                <a:gd name="connsiteY7" fmla="*/ 406552 h 1625752"/>
                <a:gd name="connsiteX8" fmla="*/ 1371611 w 1499449"/>
                <a:gd name="connsiteY8" fmla="*/ 387502 h 1625752"/>
                <a:gd name="connsiteX9" fmla="*/ 1482736 w 1499449"/>
                <a:gd name="connsiteY9" fmla="*/ 435127 h 1625752"/>
                <a:gd name="connsiteX10" fmla="*/ 1431936 w 1499449"/>
                <a:gd name="connsiteY10" fmla="*/ 517677 h 1625752"/>
                <a:gd name="connsiteX11" fmla="*/ 809636 w 1499449"/>
                <a:gd name="connsiteY11" fmla="*/ 676427 h 1625752"/>
                <a:gd name="connsiteX12" fmla="*/ 1308111 w 1499449"/>
                <a:gd name="connsiteY12" fmla="*/ 612927 h 1625752"/>
                <a:gd name="connsiteX13" fmla="*/ 1492261 w 1499449"/>
                <a:gd name="connsiteY13" fmla="*/ 641502 h 1625752"/>
                <a:gd name="connsiteX14" fmla="*/ 1435111 w 1499449"/>
                <a:gd name="connsiteY14" fmla="*/ 749452 h 1625752"/>
                <a:gd name="connsiteX15" fmla="*/ 1181111 w 1499449"/>
                <a:gd name="connsiteY15" fmla="*/ 857402 h 1625752"/>
                <a:gd name="connsiteX16" fmla="*/ 882661 w 1499449"/>
                <a:gd name="connsiteY16" fmla="*/ 965352 h 1625752"/>
                <a:gd name="connsiteX17" fmla="*/ 1308111 w 1499449"/>
                <a:gd name="connsiteY17" fmla="*/ 870102 h 1625752"/>
                <a:gd name="connsiteX18" fmla="*/ 1419236 w 1499449"/>
                <a:gd name="connsiteY18" fmla="*/ 920902 h 1625752"/>
                <a:gd name="connsiteX19" fmla="*/ 1270011 w 1499449"/>
                <a:gd name="connsiteY19" fmla="*/ 1041552 h 1625752"/>
                <a:gd name="connsiteX20" fmla="*/ 955686 w 1499449"/>
                <a:gd name="connsiteY20" fmla="*/ 1174902 h 1625752"/>
                <a:gd name="connsiteX21" fmla="*/ 793761 w 1499449"/>
                <a:gd name="connsiteY21" fmla="*/ 1393977 h 1625752"/>
                <a:gd name="connsiteX22" fmla="*/ 482611 w 1499449"/>
                <a:gd name="connsiteY22" fmla="*/ 1540027 h 1625752"/>
                <a:gd name="connsiteX23" fmla="*/ 409586 w 1499449"/>
                <a:gd name="connsiteY23" fmla="*/ 1625752 h 1625752"/>
                <a:gd name="connsiteX24" fmla="*/ 101611 w 1499449"/>
                <a:gd name="connsiteY24" fmla="*/ 1559077 h 1625752"/>
                <a:gd name="connsiteX25" fmla="*/ 19061 w 1499449"/>
                <a:gd name="connsiteY25" fmla="*/ 1213002 h 1625752"/>
                <a:gd name="connsiteX0" fmla="*/ 10180 w 1490568"/>
                <a:gd name="connsiteY0" fmla="*/ 1213002 h 1625752"/>
                <a:gd name="connsiteX1" fmla="*/ 92730 w 1490568"/>
                <a:gd name="connsiteY1" fmla="*/ 1022502 h 1625752"/>
                <a:gd name="connsiteX2" fmla="*/ 226080 w 1490568"/>
                <a:gd name="connsiteY2" fmla="*/ 612927 h 1625752"/>
                <a:gd name="connsiteX3" fmla="*/ 734080 w 1490568"/>
                <a:gd name="connsiteY3" fmla="*/ 111277 h 1625752"/>
                <a:gd name="connsiteX4" fmla="*/ 1264305 w 1490568"/>
                <a:gd name="connsiteY4" fmla="*/ 38252 h 1625752"/>
                <a:gd name="connsiteX5" fmla="*/ 1108730 w 1490568"/>
                <a:gd name="connsiteY5" fmla="*/ 197002 h 1625752"/>
                <a:gd name="connsiteX6" fmla="*/ 686455 w 1490568"/>
                <a:gd name="connsiteY6" fmla="*/ 454177 h 1625752"/>
                <a:gd name="connsiteX7" fmla="*/ 978555 w 1490568"/>
                <a:gd name="connsiteY7" fmla="*/ 406552 h 1625752"/>
                <a:gd name="connsiteX8" fmla="*/ 1362730 w 1490568"/>
                <a:gd name="connsiteY8" fmla="*/ 387502 h 1625752"/>
                <a:gd name="connsiteX9" fmla="*/ 1473855 w 1490568"/>
                <a:gd name="connsiteY9" fmla="*/ 435127 h 1625752"/>
                <a:gd name="connsiteX10" fmla="*/ 1423055 w 1490568"/>
                <a:gd name="connsiteY10" fmla="*/ 517677 h 1625752"/>
                <a:gd name="connsiteX11" fmla="*/ 800755 w 1490568"/>
                <a:gd name="connsiteY11" fmla="*/ 676427 h 1625752"/>
                <a:gd name="connsiteX12" fmla="*/ 1299230 w 1490568"/>
                <a:gd name="connsiteY12" fmla="*/ 612927 h 1625752"/>
                <a:gd name="connsiteX13" fmla="*/ 1483380 w 1490568"/>
                <a:gd name="connsiteY13" fmla="*/ 641502 h 1625752"/>
                <a:gd name="connsiteX14" fmla="*/ 1426230 w 1490568"/>
                <a:gd name="connsiteY14" fmla="*/ 749452 h 1625752"/>
                <a:gd name="connsiteX15" fmla="*/ 1172230 w 1490568"/>
                <a:gd name="connsiteY15" fmla="*/ 857402 h 1625752"/>
                <a:gd name="connsiteX16" fmla="*/ 873780 w 1490568"/>
                <a:gd name="connsiteY16" fmla="*/ 965352 h 1625752"/>
                <a:gd name="connsiteX17" fmla="*/ 1299230 w 1490568"/>
                <a:gd name="connsiteY17" fmla="*/ 870102 h 1625752"/>
                <a:gd name="connsiteX18" fmla="*/ 1410355 w 1490568"/>
                <a:gd name="connsiteY18" fmla="*/ 920902 h 1625752"/>
                <a:gd name="connsiteX19" fmla="*/ 1261130 w 1490568"/>
                <a:gd name="connsiteY19" fmla="*/ 1041552 h 1625752"/>
                <a:gd name="connsiteX20" fmla="*/ 946805 w 1490568"/>
                <a:gd name="connsiteY20" fmla="*/ 1174902 h 1625752"/>
                <a:gd name="connsiteX21" fmla="*/ 784880 w 1490568"/>
                <a:gd name="connsiteY21" fmla="*/ 1393977 h 1625752"/>
                <a:gd name="connsiteX22" fmla="*/ 473730 w 1490568"/>
                <a:gd name="connsiteY22" fmla="*/ 1540027 h 1625752"/>
                <a:gd name="connsiteX23" fmla="*/ 400705 w 1490568"/>
                <a:gd name="connsiteY23" fmla="*/ 1625752 h 1625752"/>
                <a:gd name="connsiteX24" fmla="*/ 92730 w 1490568"/>
                <a:gd name="connsiteY24" fmla="*/ 1559077 h 1625752"/>
                <a:gd name="connsiteX25" fmla="*/ 10180 w 1490568"/>
                <a:gd name="connsiteY25" fmla="*/ 1213002 h 1625752"/>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3780 w 1490568"/>
                <a:gd name="connsiteY16" fmla="*/ 96535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3780 w 1490568"/>
                <a:gd name="connsiteY16" fmla="*/ 96535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384955 w 1490568"/>
                <a:gd name="connsiteY18" fmla="*/ 924077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384955 w 1490568"/>
                <a:gd name="connsiteY18" fmla="*/ 924077 h 1638915"/>
                <a:gd name="connsiteX19" fmla="*/ 12357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384955 w 1490568"/>
                <a:gd name="connsiteY18" fmla="*/ 924077 h 1638915"/>
                <a:gd name="connsiteX19" fmla="*/ 12357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Lst>
              <a:rect l="l" t="t" r="r" b="b"/>
              <a:pathLst>
                <a:path w="1490568" h="1638915">
                  <a:moveTo>
                    <a:pt x="10180" y="1213002"/>
                  </a:moveTo>
                  <a:cubicBezTo>
                    <a:pt x="10180" y="1123573"/>
                    <a:pt x="65213" y="1086002"/>
                    <a:pt x="92730" y="1022502"/>
                  </a:cubicBezTo>
                  <a:cubicBezTo>
                    <a:pt x="137180" y="885977"/>
                    <a:pt x="98022" y="836235"/>
                    <a:pt x="226080" y="612927"/>
                  </a:cubicBezTo>
                  <a:cubicBezTo>
                    <a:pt x="354138" y="389619"/>
                    <a:pt x="557868" y="194356"/>
                    <a:pt x="734080" y="111277"/>
                  </a:cubicBezTo>
                  <a:cubicBezTo>
                    <a:pt x="910292" y="28198"/>
                    <a:pt x="1221972" y="-48531"/>
                    <a:pt x="1264305" y="38252"/>
                  </a:cubicBezTo>
                  <a:cubicBezTo>
                    <a:pt x="1306638" y="125035"/>
                    <a:pt x="1174347" y="167369"/>
                    <a:pt x="1108730" y="197002"/>
                  </a:cubicBezTo>
                  <a:cubicBezTo>
                    <a:pt x="1043113" y="226635"/>
                    <a:pt x="817688" y="355752"/>
                    <a:pt x="686455" y="454177"/>
                  </a:cubicBezTo>
                  <a:cubicBezTo>
                    <a:pt x="783822" y="438302"/>
                    <a:pt x="825097" y="428777"/>
                    <a:pt x="978555" y="406552"/>
                  </a:cubicBezTo>
                  <a:cubicBezTo>
                    <a:pt x="1132013" y="384327"/>
                    <a:pt x="1234672" y="393852"/>
                    <a:pt x="1362730" y="387502"/>
                  </a:cubicBezTo>
                  <a:cubicBezTo>
                    <a:pt x="1408238" y="403377"/>
                    <a:pt x="1456922" y="390677"/>
                    <a:pt x="1473855" y="435127"/>
                  </a:cubicBezTo>
                  <a:cubicBezTo>
                    <a:pt x="1490788" y="479577"/>
                    <a:pt x="1448455" y="490160"/>
                    <a:pt x="1423055" y="517677"/>
                  </a:cubicBezTo>
                  <a:lnTo>
                    <a:pt x="800755" y="676427"/>
                  </a:lnTo>
                  <a:lnTo>
                    <a:pt x="1299230" y="612927"/>
                  </a:lnTo>
                  <a:cubicBezTo>
                    <a:pt x="1396597" y="597052"/>
                    <a:pt x="1462213" y="618748"/>
                    <a:pt x="1483380" y="641502"/>
                  </a:cubicBezTo>
                  <a:cubicBezTo>
                    <a:pt x="1504547" y="664256"/>
                    <a:pt x="1477030" y="721935"/>
                    <a:pt x="1426230" y="749452"/>
                  </a:cubicBezTo>
                  <a:cubicBezTo>
                    <a:pt x="1375430" y="776969"/>
                    <a:pt x="1264834" y="824594"/>
                    <a:pt x="1172230" y="857402"/>
                  </a:cubicBezTo>
                  <a:cubicBezTo>
                    <a:pt x="1079626" y="890210"/>
                    <a:pt x="970088" y="910319"/>
                    <a:pt x="870605" y="946302"/>
                  </a:cubicBezTo>
                  <a:cubicBezTo>
                    <a:pt x="1019830" y="943127"/>
                    <a:pt x="1213505" y="873806"/>
                    <a:pt x="1299230" y="870102"/>
                  </a:cubicBezTo>
                  <a:cubicBezTo>
                    <a:pt x="1384955" y="866398"/>
                    <a:pt x="1395538" y="895502"/>
                    <a:pt x="1384955" y="924077"/>
                  </a:cubicBezTo>
                  <a:cubicBezTo>
                    <a:pt x="1374372" y="952652"/>
                    <a:pt x="1327805" y="1002923"/>
                    <a:pt x="1235730" y="1041552"/>
                  </a:cubicBezTo>
                  <a:cubicBezTo>
                    <a:pt x="1143655" y="1080181"/>
                    <a:pt x="1051580" y="1130452"/>
                    <a:pt x="946805" y="1174902"/>
                  </a:cubicBezTo>
                  <a:cubicBezTo>
                    <a:pt x="892830" y="1247927"/>
                    <a:pt x="867430" y="1336827"/>
                    <a:pt x="784880" y="1393977"/>
                  </a:cubicBezTo>
                  <a:cubicBezTo>
                    <a:pt x="702330" y="1451127"/>
                    <a:pt x="577447" y="1491344"/>
                    <a:pt x="473730" y="1540027"/>
                  </a:cubicBezTo>
                  <a:lnTo>
                    <a:pt x="400705" y="1625752"/>
                  </a:lnTo>
                  <a:cubicBezTo>
                    <a:pt x="312863" y="1656444"/>
                    <a:pt x="228197" y="1633160"/>
                    <a:pt x="92730" y="1559077"/>
                  </a:cubicBezTo>
                  <a:cubicBezTo>
                    <a:pt x="-42737" y="1484994"/>
                    <a:pt x="10180" y="1302431"/>
                    <a:pt x="10180" y="1213002"/>
                  </a:cubicBezTo>
                  <a:close/>
                </a:path>
              </a:pathLst>
            </a:custGeom>
            <a:solidFill>
              <a:srgbClr val="FFCC99"/>
            </a:solidFill>
            <a:ln w="127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332" name="フリーフォーム: 図形 331">
            <a:extLst>
              <a:ext uri="{FF2B5EF4-FFF2-40B4-BE49-F238E27FC236}">
                <a16:creationId xmlns:a16="http://schemas.microsoft.com/office/drawing/2014/main" id="{549BEAC2-882D-E534-C4BA-126DF5910D5D}"/>
              </a:ext>
            </a:extLst>
          </p:cNvPr>
          <p:cNvSpPr/>
          <p:nvPr/>
        </p:nvSpPr>
        <p:spPr bwMode="auto">
          <a:xfrm>
            <a:off x="1953469" y="7957431"/>
            <a:ext cx="264102" cy="223982"/>
          </a:xfrm>
          <a:custGeom>
            <a:avLst/>
            <a:gdLst>
              <a:gd name="connsiteX0" fmla="*/ 38675 w 214686"/>
              <a:gd name="connsiteY0" fmla="*/ 0 h 182073"/>
              <a:gd name="connsiteX1" fmla="*/ 90094 w 214686"/>
              <a:gd name="connsiteY1" fmla="*/ 121626 h 182073"/>
              <a:gd name="connsiteX2" fmla="*/ 214686 w 214686"/>
              <a:gd name="connsiteY2" fmla="*/ 145358 h 182073"/>
              <a:gd name="connsiteX3" fmla="*/ 205327 w 214686"/>
              <a:gd name="connsiteY3" fmla="*/ 182073 h 182073"/>
              <a:gd name="connsiteX4" fmla="*/ 130021 w 214686"/>
              <a:gd name="connsiteY4" fmla="*/ 181271 h 182073"/>
              <a:gd name="connsiteX5" fmla="*/ 60664 w 214686"/>
              <a:gd name="connsiteY5" fmla="*/ 158466 h 182073"/>
              <a:gd name="connsiteX6" fmla="*/ 16288 w 214686"/>
              <a:gd name="connsiteY6" fmla="*/ 105996 h 182073"/>
              <a:gd name="connsiteX7" fmla="*/ 0 w 214686"/>
              <a:gd name="connsiteY7" fmla="*/ 50155 h 18207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14686" h="182073">
                <a:moveTo>
                  <a:pt x="38675" y="0"/>
                </a:moveTo>
                <a:cubicBezTo>
                  <a:pt x="42301" y="46475"/>
                  <a:pt x="60759" y="97400"/>
                  <a:pt x="90094" y="121626"/>
                </a:cubicBezTo>
                <a:cubicBezTo>
                  <a:pt x="119429" y="145852"/>
                  <a:pt x="166563" y="150302"/>
                  <a:pt x="214686" y="145358"/>
                </a:cubicBezTo>
                <a:lnTo>
                  <a:pt x="205327" y="182073"/>
                </a:lnTo>
                <a:lnTo>
                  <a:pt x="130021" y="181271"/>
                </a:lnTo>
                <a:cubicBezTo>
                  <a:pt x="103075" y="177748"/>
                  <a:pt x="79077" y="170579"/>
                  <a:pt x="60664" y="158466"/>
                </a:cubicBezTo>
                <a:cubicBezTo>
                  <a:pt x="42251" y="146353"/>
                  <a:pt x="27252" y="127565"/>
                  <a:pt x="16288" y="105996"/>
                </a:cubicBezTo>
                <a:lnTo>
                  <a:pt x="0" y="50155"/>
                </a:lnTo>
                <a:close/>
              </a:path>
            </a:pathLst>
          </a:custGeom>
          <a:solidFill>
            <a:schemeClr val="bg1"/>
          </a:solidFill>
          <a:ln w="12700" cap="flat" cmpd="sng" algn="ctr">
            <a:solidFill>
              <a:sysClr val="windowText" lastClr="000000"/>
            </a:solidFill>
            <a:prstDash val="solid"/>
            <a:bevel/>
          </a:ln>
          <a:effectLst/>
        </p:spPr>
        <p:txBody>
          <a:bodyPr rtlCol="0" anchor="ctr"/>
          <a:lstStyle/>
          <a:p>
            <a:pPr algn="ctr"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sp>
        <p:nvSpPr>
          <p:cNvPr id="333" name="フリーフォーム: 図形 332">
            <a:extLst>
              <a:ext uri="{FF2B5EF4-FFF2-40B4-BE49-F238E27FC236}">
                <a16:creationId xmlns:a16="http://schemas.microsoft.com/office/drawing/2014/main" id="{7A24100B-5D19-B041-EEC7-5961CBCC612C}"/>
              </a:ext>
            </a:extLst>
          </p:cNvPr>
          <p:cNvSpPr/>
          <p:nvPr/>
        </p:nvSpPr>
        <p:spPr bwMode="auto">
          <a:xfrm>
            <a:off x="1732229" y="7996489"/>
            <a:ext cx="480413" cy="620741"/>
          </a:xfrm>
          <a:custGeom>
            <a:avLst/>
            <a:gdLst>
              <a:gd name="connsiteX0" fmla="*/ 0 w 1203325"/>
              <a:gd name="connsiteY0" fmla="*/ 1216025 h 1574800"/>
              <a:gd name="connsiteX1" fmla="*/ 371475 w 1203325"/>
              <a:gd name="connsiteY1" fmla="*/ 431800 h 1574800"/>
              <a:gd name="connsiteX2" fmla="*/ 666750 w 1203325"/>
              <a:gd name="connsiteY2" fmla="*/ 0 h 1574800"/>
              <a:gd name="connsiteX3" fmla="*/ 800100 w 1203325"/>
              <a:gd name="connsiteY3" fmla="*/ 358775 h 1574800"/>
              <a:gd name="connsiteX4" fmla="*/ 1203325 w 1203325"/>
              <a:gd name="connsiteY4" fmla="*/ 476250 h 1574800"/>
              <a:gd name="connsiteX5" fmla="*/ 1057275 w 1203325"/>
              <a:gd name="connsiteY5" fmla="*/ 1123950 h 1574800"/>
              <a:gd name="connsiteX6" fmla="*/ 736600 w 1203325"/>
              <a:gd name="connsiteY6" fmla="*/ 1574800 h 1574800"/>
              <a:gd name="connsiteX7" fmla="*/ 298450 w 1203325"/>
              <a:gd name="connsiteY7" fmla="*/ 1549400 h 1574800"/>
              <a:gd name="connsiteX8" fmla="*/ 0 w 1203325"/>
              <a:gd name="connsiteY8" fmla="*/ 1216025 h 1574800"/>
              <a:gd name="connsiteX0" fmla="*/ 0 w 1076325"/>
              <a:gd name="connsiteY0" fmla="*/ 1203325 h 1574800"/>
              <a:gd name="connsiteX1" fmla="*/ 244475 w 1076325"/>
              <a:gd name="connsiteY1" fmla="*/ 431800 h 1574800"/>
              <a:gd name="connsiteX2" fmla="*/ 539750 w 1076325"/>
              <a:gd name="connsiteY2" fmla="*/ 0 h 1574800"/>
              <a:gd name="connsiteX3" fmla="*/ 673100 w 1076325"/>
              <a:gd name="connsiteY3" fmla="*/ 358775 h 1574800"/>
              <a:gd name="connsiteX4" fmla="*/ 1076325 w 1076325"/>
              <a:gd name="connsiteY4" fmla="*/ 476250 h 1574800"/>
              <a:gd name="connsiteX5" fmla="*/ 930275 w 1076325"/>
              <a:gd name="connsiteY5" fmla="*/ 1123950 h 1574800"/>
              <a:gd name="connsiteX6" fmla="*/ 609600 w 1076325"/>
              <a:gd name="connsiteY6" fmla="*/ 1574800 h 1574800"/>
              <a:gd name="connsiteX7" fmla="*/ 171450 w 1076325"/>
              <a:gd name="connsiteY7" fmla="*/ 1549400 h 1574800"/>
              <a:gd name="connsiteX8" fmla="*/ 0 w 1076325"/>
              <a:gd name="connsiteY8" fmla="*/ 1203325 h 1574800"/>
              <a:gd name="connsiteX0" fmla="*/ 9265 w 1085590"/>
              <a:gd name="connsiteY0" fmla="*/ 1203325 h 1574800"/>
              <a:gd name="connsiteX1" fmla="*/ 253740 w 1085590"/>
              <a:gd name="connsiteY1" fmla="*/ 431800 h 1574800"/>
              <a:gd name="connsiteX2" fmla="*/ 549015 w 1085590"/>
              <a:gd name="connsiteY2" fmla="*/ 0 h 1574800"/>
              <a:gd name="connsiteX3" fmla="*/ 682365 w 1085590"/>
              <a:gd name="connsiteY3" fmla="*/ 358775 h 1574800"/>
              <a:gd name="connsiteX4" fmla="*/ 1085590 w 1085590"/>
              <a:gd name="connsiteY4" fmla="*/ 476250 h 1574800"/>
              <a:gd name="connsiteX5" fmla="*/ 939540 w 1085590"/>
              <a:gd name="connsiteY5" fmla="*/ 1123950 h 1574800"/>
              <a:gd name="connsiteX6" fmla="*/ 618865 w 1085590"/>
              <a:gd name="connsiteY6" fmla="*/ 1574800 h 1574800"/>
              <a:gd name="connsiteX7" fmla="*/ 180715 w 1085590"/>
              <a:gd name="connsiteY7" fmla="*/ 1549400 h 1574800"/>
              <a:gd name="connsiteX8" fmla="*/ 9265 w 1085590"/>
              <a:gd name="connsiteY8" fmla="*/ 1203325 h 1574800"/>
              <a:gd name="connsiteX0" fmla="*/ 11386 w 1049611"/>
              <a:gd name="connsiteY0" fmla="*/ 1101725 h 1574800"/>
              <a:gd name="connsiteX1" fmla="*/ 217761 w 1049611"/>
              <a:gd name="connsiteY1" fmla="*/ 431800 h 1574800"/>
              <a:gd name="connsiteX2" fmla="*/ 513036 w 1049611"/>
              <a:gd name="connsiteY2" fmla="*/ 0 h 1574800"/>
              <a:gd name="connsiteX3" fmla="*/ 646386 w 1049611"/>
              <a:gd name="connsiteY3" fmla="*/ 358775 h 1574800"/>
              <a:gd name="connsiteX4" fmla="*/ 1049611 w 1049611"/>
              <a:gd name="connsiteY4" fmla="*/ 476250 h 1574800"/>
              <a:gd name="connsiteX5" fmla="*/ 903561 w 1049611"/>
              <a:gd name="connsiteY5" fmla="*/ 1123950 h 1574800"/>
              <a:gd name="connsiteX6" fmla="*/ 582886 w 1049611"/>
              <a:gd name="connsiteY6" fmla="*/ 1574800 h 1574800"/>
              <a:gd name="connsiteX7" fmla="*/ 144736 w 1049611"/>
              <a:gd name="connsiteY7" fmla="*/ 1549400 h 1574800"/>
              <a:gd name="connsiteX8" fmla="*/ 11386 w 1049611"/>
              <a:gd name="connsiteY8" fmla="*/ 1101725 h 1574800"/>
              <a:gd name="connsiteX0" fmla="*/ 296 w 1038521"/>
              <a:gd name="connsiteY0" fmla="*/ 1101725 h 1574800"/>
              <a:gd name="connsiteX1" fmla="*/ 206671 w 1038521"/>
              <a:gd name="connsiteY1" fmla="*/ 431800 h 1574800"/>
              <a:gd name="connsiteX2" fmla="*/ 501946 w 1038521"/>
              <a:gd name="connsiteY2" fmla="*/ 0 h 1574800"/>
              <a:gd name="connsiteX3" fmla="*/ 635296 w 1038521"/>
              <a:gd name="connsiteY3" fmla="*/ 358775 h 1574800"/>
              <a:gd name="connsiteX4" fmla="*/ 1038521 w 1038521"/>
              <a:gd name="connsiteY4" fmla="*/ 476250 h 1574800"/>
              <a:gd name="connsiteX5" fmla="*/ 892471 w 1038521"/>
              <a:gd name="connsiteY5" fmla="*/ 1123950 h 1574800"/>
              <a:gd name="connsiteX6" fmla="*/ 571796 w 1038521"/>
              <a:gd name="connsiteY6" fmla="*/ 1574800 h 1574800"/>
              <a:gd name="connsiteX7" fmla="*/ 165396 w 1038521"/>
              <a:gd name="connsiteY7" fmla="*/ 1552575 h 1574800"/>
              <a:gd name="connsiteX8" fmla="*/ 296 w 1038521"/>
              <a:gd name="connsiteY8" fmla="*/ 1101725 h 1574800"/>
              <a:gd name="connsiteX0" fmla="*/ 1350 w 1039575"/>
              <a:gd name="connsiteY0" fmla="*/ 1101725 h 1598586"/>
              <a:gd name="connsiteX1" fmla="*/ 207725 w 1039575"/>
              <a:gd name="connsiteY1" fmla="*/ 431800 h 1598586"/>
              <a:gd name="connsiteX2" fmla="*/ 503000 w 1039575"/>
              <a:gd name="connsiteY2" fmla="*/ 0 h 1598586"/>
              <a:gd name="connsiteX3" fmla="*/ 636350 w 1039575"/>
              <a:gd name="connsiteY3" fmla="*/ 358775 h 1598586"/>
              <a:gd name="connsiteX4" fmla="*/ 1039575 w 1039575"/>
              <a:gd name="connsiteY4" fmla="*/ 476250 h 1598586"/>
              <a:gd name="connsiteX5" fmla="*/ 893525 w 1039575"/>
              <a:gd name="connsiteY5" fmla="*/ 1123950 h 1598586"/>
              <a:gd name="connsiteX6" fmla="*/ 572850 w 1039575"/>
              <a:gd name="connsiteY6" fmla="*/ 1574800 h 1598586"/>
              <a:gd name="connsiteX7" fmla="*/ 166450 w 1039575"/>
              <a:gd name="connsiteY7" fmla="*/ 1552575 h 1598586"/>
              <a:gd name="connsiteX8" fmla="*/ 1350 w 1039575"/>
              <a:gd name="connsiteY8" fmla="*/ 1101725 h 1598586"/>
              <a:gd name="connsiteX0" fmla="*/ 1350 w 1039575"/>
              <a:gd name="connsiteY0" fmla="*/ 1101725 h 1629318"/>
              <a:gd name="connsiteX1" fmla="*/ 207725 w 1039575"/>
              <a:gd name="connsiteY1" fmla="*/ 431800 h 1629318"/>
              <a:gd name="connsiteX2" fmla="*/ 503000 w 1039575"/>
              <a:gd name="connsiteY2" fmla="*/ 0 h 1629318"/>
              <a:gd name="connsiteX3" fmla="*/ 636350 w 1039575"/>
              <a:gd name="connsiteY3" fmla="*/ 358775 h 1629318"/>
              <a:gd name="connsiteX4" fmla="*/ 1039575 w 1039575"/>
              <a:gd name="connsiteY4" fmla="*/ 476250 h 1629318"/>
              <a:gd name="connsiteX5" fmla="*/ 893525 w 1039575"/>
              <a:gd name="connsiteY5" fmla="*/ 1123950 h 1629318"/>
              <a:gd name="connsiteX6" fmla="*/ 572850 w 1039575"/>
              <a:gd name="connsiteY6" fmla="*/ 1574800 h 1629318"/>
              <a:gd name="connsiteX7" fmla="*/ 166450 w 1039575"/>
              <a:gd name="connsiteY7" fmla="*/ 1552575 h 1629318"/>
              <a:gd name="connsiteX8" fmla="*/ 1350 w 1039575"/>
              <a:gd name="connsiteY8" fmla="*/ 1101725 h 1629318"/>
              <a:gd name="connsiteX0" fmla="*/ 452 w 1038677"/>
              <a:gd name="connsiteY0" fmla="*/ 1101725 h 1603969"/>
              <a:gd name="connsiteX1" fmla="*/ 206827 w 1038677"/>
              <a:gd name="connsiteY1" fmla="*/ 431800 h 1603969"/>
              <a:gd name="connsiteX2" fmla="*/ 502102 w 1038677"/>
              <a:gd name="connsiteY2" fmla="*/ 0 h 1603969"/>
              <a:gd name="connsiteX3" fmla="*/ 635452 w 1038677"/>
              <a:gd name="connsiteY3" fmla="*/ 358775 h 1603969"/>
              <a:gd name="connsiteX4" fmla="*/ 1038677 w 1038677"/>
              <a:gd name="connsiteY4" fmla="*/ 476250 h 1603969"/>
              <a:gd name="connsiteX5" fmla="*/ 892627 w 1038677"/>
              <a:gd name="connsiteY5" fmla="*/ 1123950 h 1603969"/>
              <a:gd name="connsiteX6" fmla="*/ 597352 w 1038677"/>
              <a:gd name="connsiteY6" fmla="*/ 1539875 h 1603969"/>
              <a:gd name="connsiteX7" fmla="*/ 165552 w 1038677"/>
              <a:gd name="connsiteY7" fmla="*/ 1552575 h 1603969"/>
              <a:gd name="connsiteX8" fmla="*/ 452 w 1038677"/>
              <a:gd name="connsiteY8" fmla="*/ 1101725 h 1603969"/>
              <a:gd name="connsiteX0" fmla="*/ 452 w 1038677"/>
              <a:gd name="connsiteY0" fmla="*/ 1101725 h 1603969"/>
              <a:gd name="connsiteX1" fmla="*/ 206827 w 1038677"/>
              <a:gd name="connsiteY1" fmla="*/ 431800 h 1603969"/>
              <a:gd name="connsiteX2" fmla="*/ 502102 w 1038677"/>
              <a:gd name="connsiteY2" fmla="*/ 0 h 1603969"/>
              <a:gd name="connsiteX3" fmla="*/ 635452 w 1038677"/>
              <a:gd name="connsiteY3" fmla="*/ 358775 h 1603969"/>
              <a:gd name="connsiteX4" fmla="*/ 1038677 w 1038677"/>
              <a:gd name="connsiteY4" fmla="*/ 476250 h 1603969"/>
              <a:gd name="connsiteX5" fmla="*/ 892627 w 1038677"/>
              <a:gd name="connsiteY5" fmla="*/ 1123950 h 1603969"/>
              <a:gd name="connsiteX6" fmla="*/ 597352 w 1038677"/>
              <a:gd name="connsiteY6" fmla="*/ 1539875 h 1603969"/>
              <a:gd name="connsiteX7" fmla="*/ 165552 w 1038677"/>
              <a:gd name="connsiteY7" fmla="*/ 1552575 h 1603969"/>
              <a:gd name="connsiteX8" fmla="*/ 452 w 103867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35452 w 1095827"/>
              <a:gd name="connsiteY3" fmla="*/ 358775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275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517 w 1095892"/>
              <a:gd name="connsiteY0" fmla="*/ 1101725 h 1603969"/>
              <a:gd name="connsiteX1" fmla="*/ 210067 w 1095892"/>
              <a:gd name="connsiteY1" fmla="*/ 476250 h 1603969"/>
              <a:gd name="connsiteX2" fmla="*/ 527567 w 1095892"/>
              <a:gd name="connsiteY2" fmla="*/ 0 h 1603969"/>
              <a:gd name="connsiteX3" fmla="*/ 670442 w 1095892"/>
              <a:gd name="connsiteY3" fmla="*/ 400050 h 1603969"/>
              <a:gd name="connsiteX4" fmla="*/ 1095892 w 1095892"/>
              <a:gd name="connsiteY4" fmla="*/ 485775 h 1603969"/>
              <a:gd name="connsiteX5" fmla="*/ 892692 w 1095892"/>
              <a:gd name="connsiteY5" fmla="*/ 1123950 h 1603969"/>
              <a:gd name="connsiteX6" fmla="*/ 597417 w 1095892"/>
              <a:gd name="connsiteY6" fmla="*/ 1539875 h 1603969"/>
              <a:gd name="connsiteX7" fmla="*/ 165617 w 1095892"/>
              <a:gd name="connsiteY7" fmla="*/ 1552575 h 1603969"/>
              <a:gd name="connsiteX8" fmla="*/ 517 w 1095892"/>
              <a:gd name="connsiteY8" fmla="*/ 1101725 h 1603969"/>
              <a:gd name="connsiteX0" fmla="*/ 517 w 1095892"/>
              <a:gd name="connsiteY0" fmla="*/ 1101725 h 1603969"/>
              <a:gd name="connsiteX1" fmla="*/ 210067 w 1095892"/>
              <a:gd name="connsiteY1" fmla="*/ 476250 h 1603969"/>
              <a:gd name="connsiteX2" fmla="*/ 527567 w 1095892"/>
              <a:gd name="connsiteY2" fmla="*/ 0 h 1603969"/>
              <a:gd name="connsiteX3" fmla="*/ 670442 w 1095892"/>
              <a:gd name="connsiteY3" fmla="*/ 400050 h 1603969"/>
              <a:gd name="connsiteX4" fmla="*/ 1095892 w 1095892"/>
              <a:gd name="connsiteY4" fmla="*/ 485775 h 1603969"/>
              <a:gd name="connsiteX5" fmla="*/ 892692 w 1095892"/>
              <a:gd name="connsiteY5" fmla="*/ 1123950 h 1603969"/>
              <a:gd name="connsiteX6" fmla="*/ 597417 w 1095892"/>
              <a:gd name="connsiteY6" fmla="*/ 1539875 h 1603969"/>
              <a:gd name="connsiteX7" fmla="*/ 165617 w 1095892"/>
              <a:gd name="connsiteY7" fmla="*/ 1552575 h 1603969"/>
              <a:gd name="connsiteX8" fmla="*/ 517 w 1095892"/>
              <a:gd name="connsiteY8" fmla="*/ 1101725 h 1603969"/>
              <a:gd name="connsiteX0" fmla="*/ 517 w 1095892"/>
              <a:gd name="connsiteY0" fmla="*/ 1101725 h 1603969"/>
              <a:gd name="connsiteX1" fmla="*/ 210067 w 1095892"/>
              <a:gd name="connsiteY1" fmla="*/ 476250 h 1603969"/>
              <a:gd name="connsiteX2" fmla="*/ 527567 w 1095892"/>
              <a:gd name="connsiteY2" fmla="*/ 0 h 1603969"/>
              <a:gd name="connsiteX3" fmla="*/ 670442 w 1095892"/>
              <a:gd name="connsiteY3" fmla="*/ 400050 h 1603969"/>
              <a:gd name="connsiteX4" fmla="*/ 1095892 w 1095892"/>
              <a:gd name="connsiteY4" fmla="*/ 485775 h 1603969"/>
              <a:gd name="connsiteX5" fmla="*/ 892692 w 1095892"/>
              <a:gd name="connsiteY5" fmla="*/ 1123950 h 1603969"/>
              <a:gd name="connsiteX6" fmla="*/ 597417 w 1095892"/>
              <a:gd name="connsiteY6" fmla="*/ 1539875 h 1603969"/>
              <a:gd name="connsiteX7" fmla="*/ 165617 w 1095892"/>
              <a:gd name="connsiteY7" fmla="*/ 1552575 h 1603969"/>
              <a:gd name="connsiteX8" fmla="*/ 517 w 1095892"/>
              <a:gd name="connsiteY8" fmla="*/ 1101725 h 1603969"/>
              <a:gd name="connsiteX0" fmla="*/ 228 w 1095603"/>
              <a:gd name="connsiteY0" fmla="*/ 1101725 h 1603969"/>
              <a:gd name="connsiteX1" fmla="*/ 193903 w 1095603"/>
              <a:gd name="connsiteY1" fmla="*/ 473075 h 1603969"/>
              <a:gd name="connsiteX2" fmla="*/ 527278 w 1095603"/>
              <a:gd name="connsiteY2" fmla="*/ 0 h 1603969"/>
              <a:gd name="connsiteX3" fmla="*/ 670153 w 1095603"/>
              <a:gd name="connsiteY3" fmla="*/ 400050 h 1603969"/>
              <a:gd name="connsiteX4" fmla="*/ 1095603 w 1095603"/>
              <a:gd name="connsiteY4" fmla="*/ 485775 h 1603969"/>
              <a:gd name="connsiteX5" fmla="*/ 892403 w 1095603"/>
              <a:gd name="connsiteY5" fmla="*/ 1123950 h 1603969"/>
              <a:gd name="connsiteX6" fmla="*/ 597128 w 1095603"/>
              <a:gd name="connsiteY6" fmla="*/ 1539875 h 1603969"/>
              <a:gd name="connsiteX7" fmla="*/ 165328 w 1095603"/>
              <a:gd name="connsiteY7" fmla="*/ 1552575 h 1603969"/>
              <a:gd name="connsiteX8" fmla="*/ 228 w 1095603"/>
              <a:gd name="connsiteY8" fmla="*/ 1101725 h 1603969"/>
              <a:gd name="connsiteX0" fmla="*/ 228 w 1095603"/>
              <a:gd name="connsiteY0" fmla="*/ 1101725 h 1603969"/>
              <a:gd name="connsiteX1" fmla="*/ 193903 w 1095603"/>
              <a:gd name="connsiteY1" fmla="*/ 473075 h 1603969"/>
              <a:gd name="connsiteX2" fmla="*/ 527278 w 1095603"/>
              <a:gd name="connsiteY2" fmla="*/ 0 h 1603969"/>
              <a:gd name="connsiteX3" fmla="*/ 670153 w 1095603"/>
              <a:gd name="connsiteY3" fmla="*/ 400050 h 1603969"/>
              <a:gd name="connsiteX4" fmla="*/ 1095603 w 1095603"/>
              <a:gd name="connsiteY4" fmla="*/ 485775 h 1603969"/>
              <a:gd name="connsiteX5" fmla="*/ 892403 w 1095603"/>
              <a:gd name="connsiteY5" fmla="*/ 1123950 h 1603969"/>
              <a:gd name="connsiteX6" fmla="*/ 597128 w 1095603"/>
              <a:gd name="connsiteY6" fmla="*/ 1539875 h 1603969"/>
              <a:gd name="connsiteX7" fmla="*/ 165328 w 1095603"/>
              <a:gd name="connsiteY7" fmla="*/ 1552575 h 1603969"/>
              <a:gd name="connsiteX8" fmla="*/ 228 w 1095603"/>
              <a:gd name="connsiteY8" fmla="*/ 1101725 h 1603969"/>
              <a:gd name="connsiteX0" fmla="*/ 228 w 1095603"/>
              <a:gd name="connsiteY0" fmla="*/ 1101725 h 1603969"/>
              <a:gd name="connsiteX1" fmla="*/ 193903 w 1095603"/>
              <a:gd name="connsiteY1" fmla="*/ 473075 h 1603969"/>
              <a:gd name="connsiteX2" fmla="*/ 527278 w 1095603"/>
              <a:gd name="connsiteY2" fmla="*/ 0 h 1603969"/>
              <a:gd name="connsiteX3" fmla="*/ 670153 w 1095603"/>
              <a:gd name="connsiteY3" fmla="*/ 400050 h 1603969"/>
              <a:gd name="connsiteX4" fmla="*/ 1095603 w 1095603"/>
              <a:gd name="connsiteY4" fmla="*/ 485775 h 1603969"/>
              <a:gd name="connsiteX5" fmla="*/ 892403 w 1095603"/>
              <a:gd name="connsiteY5" fmla="*/ 1123950 h 1603969"/>
              <a:gd name="connsiteX6" fmla="*/ 597128 w 1095603"/>
              <a:gd name="connsiteY6" fmla="*/ 1539875 h 1603969"/>
              <a:gd name="connsiteX7" fmla="*/ 165328 w 1095603"/>
              <a:gd name="connsiteY7" fmla="*/ 1552575 h 1603969"/>
              <a:gd name="connsiteX8" fmla="*/ 228 w 1095603"/>
              <a:gd name="connsiteY8" fmla="*/ 1101725 h 1603969"/>
              <a:gd name="connsiteX0" fmla="*/ 228 w 1092428"/>
              <a:gd name="connsiteY0" fmla="*/ 1101725 h 1603969"/>
              <a:gd name="connsiteX1" fmla="*/ 193903 w 1092428"/>
              <a:gd name="connsiteY1" fmla="*/ 473075 h 1603969"/>
              <a:gd name="connsiteX2" fmla="*/ 527278 w 1092428"/>
              <a:gd name="connsiteY2" fmla="*/ 0 h 1603969"/>
              <a:gd name="connsiteX3" fmla="*/ 670153 w 1092428"/>
              <a:gd name="connsiteY3" fmla="*/ 400050 h 1603969"/>
              <a:gd name="connsiteX4" fmla="*/ 1092428 w 1092428"/>
              <a:gd name="connsiteY4" fmla="*/ 466725 h 1603969"/>
              <a:gd name="connsiteX5" fmla="*/ 892403 w 1092428"/>
              <a:gd name="connsiteY5" fmla="*/ 1123950 h 1603969"/>
              <a:gd name="connsiteX6" fmla="*/ 597128 w 1092428"/>
              <a:gd name="connsiteY6" fmla="*/ 1539875 h 1603969"/>
              <a:gd name="connsiteX7" fmla="*/ 165328 w 1092428"/>
              <a:gd name="connsiteY7" fmla="*/ 1552575 h 1603969"/>
              <a:gd name="connsiteX8" fmla="*/ 228 w 1092428"/>
              <a:gd name="connsiteY8" fmla="*/ 1101725 h 1603969"/>
              <a:gd name="connsiteX0" fmla="*/ 228 w 1092428"/>
              <a:gd name="connsiteY0" fmla="*/ 1101725 h 1603969"/>
              <a:gd name="connsiteX1" fmla="*/ 193903 w 1092428"/>
              <a:gd name="connsiteY1" fmla="*/ 473075 h 1603969"/>
              <a:gd name="connsiteX2" fmla="*/ 527278 w 1092428"/>
              <a:gd name="connsiteY2" fmla="*/ 0 h 1603969"/>
              <a:gd name="connsiteX3" fmla="*/ 692378 w 1092428"/>
              <a:gd name="connsiteY3" fmla="*/ 390525 h 1603969"/>
              <a:gd name="connsiteX4" fmla="*/ 1092428 w 1092428"/>
              <a:gd name="connsiteY4" fmla="*/ 466725 h 1603969"/>
              <a:gd name="connsiteX5" fmla="*/ 892403 w 1092428"/>
              <a:gd name="connsiteY5" fmla="*/ 1123950 h 1603969"/>
              <a:gd name="connsiteX6" fmla="*/ 597128 w 1092428"/>
              <a:gd name="connsiteY6" fmla="*/ 1539875 h 1603969"/>
              <a:gd name="connsiteX7" fmla="*/ 165328 w 1092428"/>
              <a:gd name="connsiteY7" fmla="*/ 1552575 h 1603969"/>
              <a:gd name="connsiteX8" fmla="*/ 228 w 1092428"/>
              <a:gd name="connsiteY8" fmla="*/ 1101725 h 16039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092428" h="1603969">
                <a:moveTo>
                  <a:pt x="228" y="1101725"/>
                </a:moveTo>
                <a:cubicBezTo>
                  <a:pt x="4991" y="921808"/>
                  <a:pt x="78545" y="698500"/>
                  <a:pt x="193903" y="473075"/>
                </a:cubicBezTo>
                <a:cubicBezTo>
                  <a:pt x="309261" y="247650"/>
                  <a:pt x="421445" y="158750"/>
                  <a:pt x="527278" y="0"/>
                </a:cubicBezTo>
                <a:cubicBezTo>
                  <a:pt x="538920" y="149225"/>
                  <a:pt x="598186" y="312738"/>
                  <a:pt x="692378" y="390525"/>
                </a:cubicBezTo>
                <a:cubicBezTo>
                  <a:pt x="786570" y="468312"/>
                  <a:pt x="937911" y="482600"/>
                  <a:pt x="1092428" y="466725"/>
                </a:cubicBezTo>
                <a:cubicBezTo>
                  <a:pt x="1043745" y="682625"/>
                  <a:pt x="974953" y="945092"/>
                  <a:pt x="892403" y="1123950"/>
                </a:cubicBezTo>
                <a:cubicBezTo>
                  <a:pt x="809853" y="1302808"/>
                  <a:pt x="716720" y="1459442"/>
                  <a:pt x="597128" y="1539875"/>
                </a:cubicBezTo>
                <a:cubicBezTo>
                  <a:pt x="477536" y="1620308"/>
                  <a:pt x="264811" y="1625600"/>
                  <a:pt x="165328" y="1552575"/>
                </a:cubicBezTo>
                <a:cubicBezTo>
                  <a:pt x="65845" y="1479550"/>
                  <a:pt x="-4535" y="1281642"/>
                  <a:pt x="228" y="1101725"/>
                </a:cubicBezTo>
                <a:close/>
              </a:path>
            </a:pathLst>
          </a:custGeom>
          <a:solidFill>
            <a:schemeClr val="tx1"/>
          </a:solidFill>
          <a:ln w="12700" cap="flat" cmpd="sng" algn="ctr">
            <a:solidFill>
              <a:sysClr val="windowText" lastClr="000000"/>
            </a:solidFill>
            <a:prstDash val="solid"/>
            <a:miter lim="800000"/>
          </a:ln>
          <a:effectLst/>
        </p:spPr>
        <p:txBody>
          <a:bodyPr wrap="square" rtlCol="0" anchor="ctr">
            <a:noAutofit/>
          </a:bodyPr>
          <a:lstStyle/>
          <a:p>
            <a:pPr algn="ctr" defTabSz="457200"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sp>
        <p:nvSpPr>
          <p:cNvPr id="334" name="楕円 333">
            <a:extLst>
              <a:ext uri="{FF2B5EF4-FFF2-40B4-BE49-F238E27FC236}">
                <a16:creationId xmlns:a16="http://schemas.microsoft.com/office/drawing/2014/main" id="{80720474-B1F5-D331-41C7-259BEC60C89F}"/>
              </a:ext>
            </a:extLst>
          </p:cNvPr>
          <p:cNvSpPr/>
          <p:nvPr/>
        </p:nvSpPr>
        <p:spPr>
          <a:xfrm rot="18900000">
            <a:off x="1847841" y="8040774"/>
            <a:ext cx="103505" cy="58206"/>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35" name="楕円 334">
            <a:extLst>
              <a:ext uri="{FF2B5EF4-FFF2-40B4-BE49-F238E27FC236}">
                <a16:creationId xmlns:a16="http://schemas.microsoft.com/office/drawing/2014/main" id="{E18E2147-997D-FB13-3CBC-C90104434129}"/>
              </a:ext>
            </a:extLst>
          </p:cNvPr>
          <p:cNvSpPr/>
          <p:nvPr/>
        </p:nvSpPr>
        <p:spPr>
          <a:xfrm rot="18900000">
            <a:off x="1777536" y="8146231"/>
            <a:ext cx="103505" cy="58206"/>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396" name="グループ化 395">
            <a:extLst>
              <a:ext uri="{FF2B5EF4-FFF2-40B4-BE49-F238E27FC236}">
                <a16:creationId xmlns:a16="http://schemas.microsoft.com/office/drawing/2014/main" id="{E8821AE5-34AD-D992-8DF8-FF901C41EE48}"/>
              </a:ext>
            </a:extLst>
          </p:cNvPr>
          <p:cNvGrpSpPr/>
          <p:nvPr/>
        </p:nvGrpSpPr>
        <p:grpSpPr>
          <a:xfrm flipH="1">
            <a:off x="2907078" y="7197053"/>
            <a:ext cx="807789" cy="1034195"/>
            <a:chOff x="4491077" y="7583035"/>
            <a:chExt cx="807789" cy="1034195"/>
          </a:xfrm>
        </p:grpSpPr>
        <p:sp>
          <p:nvSpPr>
            <p:cNvPr id="387" name="フリーフォーム: 図形 386">
              <a:extLst>
                <a:ext uri="{FF2B5EF4-FFF2-40B4-BE49-F238E27FC236}">
                  <a16:creationId xmlns:a16="http://schemas.microsoft.com/office/drawing/2014/main" id="{C1B61040-2B84-769C-8B43-5DE0C46544C5}"/>
                </a:ext>
              </a:extLst>
            </p:cNvPr>
            <p:cNvSpPr/>
            <p:nvPr/>
          </p:nvSpPr>
          <p:spPr bwMode="auto">
            <a:xfrm>
              <a:off x="4727788" y="7583035"/>
              <a:ext cx="571078" cy="627914"/>
            </a:xfrm>
            <a:custGeom>
              <a:avLst/>
              <a:gdLst>
                <a:gd name="connsiteX0" fmla="*/ 0 w 1498600"/>
                <a:gd name="connsiteY0" fmla="*/ 1190625 h 1609725"/>
                <a:gd name="connsiteX1" fmla="*/ 82550 w 1498600"/>
                <a:gd name="connsiteY1" fmla="*/ 1000125 h 1609725"/>
                <a:gd name="connsiteX2" fmla="*/ 234950 w 1498600"/>
                <a:gd name="connsiteY2" fmla="*/ 530225 h 1609725"/>
                <a:gd name="connsiteX3" fmla="*/ 723900 w 1498600"/>
                <a:gd name="connsiteY3" fmla="*/ 88900 h 1609725"/>
                <a:gd name="connsiteX4" fmla="*/ 1257300 w 1498600"/>
                <a:gd name="connsiteY4" fmla="*/ 0 h 1609725"/>
                <a:gd name="connsiteX5" fmla="*/ 1098550 w 1498600"/>
                <a:gd name="connsiteY5" fmla="*/ 174625 h 1609725"/>
                <a:gd name="connsiteX6" fmla="*/ 676275 w 1498600"/>
                <a:gd name="connsiteY6" fmla="*/ 431800 h 1609725"/>
                <a:gd name="connsiteX7" fmla="*/ 968375 w 1498600"/>
                <a:gd name="connsiteY7" fmla="*/ 384175 h 1609725"/>
                <a:gd name="connsiteX8" fmla="*/ 1352550 w 1498600"/>
                <a:gd name="connsiteY8" fmla="*/ 365125 h 1609725"/>
                <a:gd name="connsiteX9" fmla="*/ 1498600 w 1498600"/>
                <a:gd name="connsiteY9" fmla="*/ 412750 h 1609725"/>
                <a:gd name="connsiteX10" fmla="*/ 1412875 w 1498600"/>
                <a:gd name="connsiteY10" fmla="*/ 495300 h 1609725"/>
                <a:gd name="connsiteX11" fmla="*/ 790575 w 1498600"/>
                <a:gd name="connsiteY11" fmla="*/ 654050 h 1609725"/>
                <a:gd name="connsiteX12" fmla="*/ 1327150 w 1498600"/>
                <a:gd name="connsiteY12" fmla="*/ 565150 h 1609725"/>
                <a:gd name="connsiteX13" fmla="*/ 1476375 w 1498600"/>
                <a:gd name="connsiteY13" fmla="*/ 593725 h 1609725"/>
                <a:gd name="connsiteX14" fmla="*/ 1428750 w 1498600"/>
                <a:gd name="connsiteY14" fmla="*/ 695325 h 1609725"/>
                <a:gd name="connsiteX15" fmla="*/ 1174750 w 1498600"/>
                <a:gd name="connsiteY15" fmla="*/ 857250 h 1609725"/>
                <a:gd name="connsiteX16" fmla="*/ 863600 w 1498600"/>
                <a:gd name="connsiteY16" fmla="*/ 942975 h 1609725"/>
                <a:gd name="connsiteX17" fmla="*/ 1289050 w 1498600"/>
                <a:gd name="connsiteY17" fmla="*/ 866775 h 1609725"/>
                <a:gd name="connsiteX18" fmla="*/ 1400175 w 1498600"/>
                <a:gd name="connsiteY18" fmla="*/ 898525 h 1609725"/>
                <a:gd name="connsiteX19" fmla="*/ 1355725 w 1498600"/>
                <a:gd name="connsiteY19" fmla="*/ 1006475 h 1609725"/>
                <a:gd name="connsiteX20" fmla="*/ 936625 w 1498600"/>
                <a:gd name="connsiteY20" fmla="*/ 1152525 h 1609725"/>
                <a:gd name="connsiteX21" fmla="*/ 774700 w 1498600"/>
                <a:gd name="connsiteY21" fmla="*/ 1371600 h 1609725"/>
                <a:gd name="connsiteX22" fmla="*/ 463550 w 1498600"/>
                <a:gd name="connsiteY22" fmla="*/ 1517650 h 1609725"/>
                <a:gd name="connsiteX23" fmla="*/ 403225 w 1498600"/>
                <a:gd name="connsiteY23" fmla="*/ 1609725 h 1609725"/>
                <a:gd name="connsiteX24" fmla="*/ 98425 w 1498600"/>
                <a:gd name="connsiteY24" fmla="*/ 1581150 h 1609725"/>
                <a:gd name="connsiteX25" fmla="*/ 0 w 1498600"/>
                <a:gd name="connsiteY25" fmla="*/ 1190625 h 1609725"/>
                <a:gd name="connsiteX0" fmla="*/ 0 w 1498600"/>
                <a:gd name="connsiteY0" fmla="*/ 1217820 h 1636920"/>
                <a:gd name="connsiteX1" fmla="*/ 82550 w 1498600"/>
                <a:gd name="connsiteY1" fmla="*/ 1027320 h 1636920"/>
                <a:gd name="connsiteX2" fmla="*/ 234950 w 1498600"/>
                <a:gd name="connsiteY2" fmla="*/ 557420 h 1636920"/>
                <a:gd name="connsiteX3" fmla="*/ 723900 w 1498600"/>
                <a:gd name="connsiteY3" fmla="*/ 116095 h 1636920"/>
                <a:gd name="connsiteX4" fmla="*/ 1257300 w 1498600"/>
                <a:gd name="connsiteY4" fmla="*/ 27195 h 1636920"/>
                <a:gd name="connsiteX5" fmla="*/ 1098550 w 1498600"/>
                <a:gd name="connsiteY5" fmla="*/ 201820 h 1636920"/>
                <a:gd name="connsiteX6" fmla="*/ 676275 w 1498600"/>
                <a:gd name="connsiteY6" fmla="*/ 458995 h 1636920"/>
                <a:gd name="connsiteX7" fmla="*/ 968375 w 1498600"/>
                <a:gd name="connsiteY7" fmla="*/ 411370 h 1636920"/>
                <a:gd name="connsiteX8" fmla="*/ 1352550 w 1498600"/>
                <a:gd name="connsiteY8" fmla="*/ 392320 h 1636920"/>
                <a:gd name="connsiteX9" fmla="*/ 1498600 w 1498600"/>
                <a:gd name="connsiteY9" fmla="*/ 439945 h 1636920"/>
                <a:gd name="connsiteX10" fmla="*/ 1412875 w 1498600"/>
                <a:gd name="connsiteY10" fmla="*/ 522495 h 1636920"/>
                <a:gd name="connsiteX11" fmla="*/ 790575 w 1498600"/>
                <a:gd name="connsiteY11" fmla="*/ 681245 h 1636920"/>
                <a:gd name="connsiteX12" fmla="*/ 1327150 w 1498600"/>
                <a:gd name="connsiteY12" fmla="*/ 592345 h 1636920"/>
                <a:gd name="connsiteX13" fmla="*/ 1476375 w 1498600"/>
                <a:gd name="connsiteY13" fmla="*/ 620920 h 1636920"/>
                <a:gd name="connsiteX14" fmla="*/ 1428750 w 1498600"/>
                <a:gd name="connsiteY14" fmla="*/ 722520 h 1636920"/>
                <a:gd name="connsiteX15" fmla="*/ 1174750 w 1498600"/>
                <a:gd name="connsiteY15" fmla="*/ 884445 h 1636920"/>
                <a:gd name="connsiteX16" fmla="*/ 863600 w 1498600"/>
                <a:gd name="connsiteY16" fmla="*/ 970170 h 1636920"/>
                <a:gd name="connsiteX17" fmla="*/ 1289050 w 1498600"/>
                <a:gd name="connsiteY17" fmla="*/ 893970 h 1636920"/>
                <a:gd name="connsiteX18" fmla="*/ 1400175 w 1498600"/>
                <a:gd name="connsiteY18" fmla="*/ 925720 h 1636920"/>
                <a:gd name="connsiteX19" fmla="*/ 1355725 w 1498600"/>
                <a:gd name="connsiteY19" fmla="*/ 1033670 h 1636920"/>
                <a:gd name="connsiteX20" fmla="*/ 936625 w 1498600"/>
                <a:gd name="connsiteY20" fmla="*/ 1179720 h 1636920"/>
                <a:gd name="connsiteX21" fmla="*/ 774700 w 1498600"/>
                <a:gd name="connsiteY21" fmla="*/ 1398795 h 1636920"/>
                <a:gd name="connsiteX22" fmla="*/ 463550 w 1498600"/>
                <a:gd name="connsiteY22" fmla="*/ 1544845 h 1636920"/>
                <a:gd name="connsiteX23" fmla="*/ 403225 w 1498600"/>
                <a:gd name="connsiteY23" fmla="*/ 1636920 h 1636920"/>
                <a:gd name="connsiteX24" fmla="*/ 98425 w 1498600"/>
                <a:gd name="connsiteY24" fmla="*/ 1608345 h 1636920"/>
                <a:gd name="connsiteX25" fmla="*/ 0 w 1498600"/>
                <a:gd name="connsiteY25" fmla="*/ 1217820 h 1636920"/>
                <a:gd name="connsiteX0" fmla="*/ 0 w 1498600"/>
                <a:gd name="connsiteY0" fmla="*/ 1204138 h 1623238"/>
                <a:gd name="connsiteX1" fmla="*/ 82550 w 1498600"/>
                <a:gd name="connsiteY1" fmla="*/ 1013638 h 1623238"/>
                <a:gd name="connsiteX2" fmla="*/ 234950 w 1498600"/>
                <a:gd name="connsiteY2" fmla="*/ 543738 h 1623238"/>
                <a:gd name="connsiteX3" fmla="*/ 723900 w 1498600"/>
                <a:gd name="connsiteY3" fmla="*/ 102413 h 1623238"/>
                <a:gd name="connsiteX4" fmla="*/ 1254125 w 1498600"/>
                <a:gd name="connsiteY4" fmla="*/ 29388 h 1623238"/>
                <a:gd name="connsiteX5" fmla="*/ 1098550 w 1498600"/>
                <a:gd name="connsiteY5" fmla="*/ 188138 h 1623238"/>
                <a:gd name="connsiteX6" fmla="*/ 676275 w 1498600"/>
                <a:gd name="connsiteY6" fmla="*/ 445313 h 1623238"/>
                <a:gd name="connsiteX7" fmla="*/ 968375 w 1498600"/>
                <a:gd name="connsiteY7" fmla="*/ 397688 h 1623238"/>
                <a:gd name="connsiteX8" fmla="*/ 1352550 w 1498600"/>
                <a:gd name="connsiteY8" fmla="*/ 378638 h 1623238"/>
                <a:gd name="connsiteX9" fmla="*/ 1498600 w 1498600"/>
                <a:gd name="connsiteY9" fmla="*/ 426263 h 1623238"/>
                <a:gd name="connsiteX10" fmla="*/ 1412875 w 1498600"/>
                <a:gd name="connsiteY10" fmla="*/ 508813 h 1623238"/>
                <a:gd name="connsiteX11" fmla="*/ 790575 w 1498600"/>
                <a:gd name="connsiteY11" fmla="*/ 667563 h 1623238"/>
                <a:gd name="connsiteX12" fmla="*/ 1327150 w 1498600"/>
                <a:gd name="connsiteY12" fmla="*/ 578663 h 1623238"/>
                <a:gd name="connsiteX13" fmla="*/ 1476375 w 1498600"/>
                <a:gd name="connsiteY13" fmla="*/ 607238 h 1623238"/>
                <a:gd name="connsiteX14" fmla="*/ 1428750 w 1498600"/>
                <a:gd name="connsiteY14" fmla="*/ 708838 h 1623238"/>
                <a:gd name="connsiteX15" fmla="*/ 1174750 w 1498600"/>
                <a:gd name="connsiteY15" fmla="*/ 870763 h 1623238"/>
                <a:gd name="connsiteX16" fmla="*/ 863600 w 1498600"/>
                <a:gd name="connsiteY16" fmla="*/ 956488 h 1623238"/>
                <a:gd name="connsiteX17" fmla="*/ 1289050 w 1498600"/>
                <a:gd name="connsiteY17" fmla="*/ 880288 h 1623238"/>
                <a:gd name="connsiteX18" fmla="*/ 1400175 w 1498600"/>
                <a:gd name="connsiteY18" fmla="*/ 912038 h 1623238"/>
                <a:gd name="connsiteX19" fmla="*/ 1355725 w 1498600"/>
                <a:gd name="connsiteY19" fmla="*/ 1019988 h 1623238"/>
                <a:gd name="connsiteX20" fmla="*/ 936625 w 1498600"/>
                <a:gd name="connsiteY20" fmla="*/ 1166038 h 1623238"/>
                <a:gd name="connsiteX21" fmla="*/ 774700 w 1498600"/>
                <a:gd name="connsiteY21" fmla="*/ 1385113 h 1623238"/>
                <a:gd name="connsiteX22" fmla="*/ 463550 w 1498600"/>
                <a:gd name="connsiteY22" fmla="*/ 1531163 h 1623238"/>
                <a:gd name="connsiteX23" fmla="*/ 403225 w 1498600"/>
                <a:gd name="connsiteY23" fmla="*/ 1623238 h 1623238"/>
                <a:gd name="connsiteX24" fmla="*/ 98425 w 1498600"/>
                <a:gd name="connsiteY24" fmla="*/ 1594663 h 1623238"/>
                <a:gd name="connsiteX25" fmla="*/ 0 w 1498600"/>
                <a:gd name="connsiteY25" fmla="*/ 1204138 h 1623238"/>
                <a:gd name="connsiteX0" fmla="*/ 0 w 1498600"/>
                <a:gd name="connsiteY0" fmla="*/ 1210081 h 1629181"/>
                <a:gd name="connsiteX1" fmla="*/ 82550 w 1498600"/>
                <a:gd name="connsiteY1" fmla="*/ 1019581 h 1629181"/>
                <a:gd name="connsiteX2" fmla="*/ 234950 w 1498600"/>
                <a:gd name="connsiteY2" fmla="*/ 549681 h 1629181"/>
                <a:gd name="connsiteX3" fmla="*/ 723900 w 1498600"/>
                <a:gd name="connsiteY3" fmla="*/ 108356 h 1629181"/>
                <a:gd name="connsiteX4" fmla="*/ 1254125 w 1498600"/>
                <a:gd name="connsiteY4" fmla="*/ 35331 h 1629181"/>
                <a:gd name="connsiteX5" fmla="*/ 1098550 w 1498600"/>
                <a:gd name="connsiteY5" fmla="*/ 194081 h 1629181"/>
                <a:gd name="connsiteX6" fmla="*/ 676275 w 1498600"/>
                <a:gd name="connsiteY6" fmla="*/ 451256 h 1629181"/>
                <a:gd name="connsiteX7" fmla="*/ 968375 w 1498600"/>
                <a:gd name="connsiteY7" fmla="*/ 403631 h 1629181"/>
                <a:gd name="connsiteX8" fmla="*/ 1352550 w 1498600"/>
                <a:gd name="connsiteY8" fmla="*/ 384581 h 1629181"/>
                <a:gd name="connsiteX9" fmla="*/ 1498600 w 1498600"/>
                <a:gd name="connsiteY9" fmla="*/ 432206 h 1629181"/>
                <a:gd name="connsiteX10" fmla="*/ 1412875 w 1498600"/>
                <a:gd name="connsiteY10" fmla="*/ 514756 h 1629181"/>
                <a:gd name="connsiteX11" fmla="*/ 790575 w 1498600"/>
                <a:gd name="connsiteY11" fmla="*/ 673506 h 1629181"/>
                <a:gd name="connsiteX12" fmla="*/ 1327150 w 1498600"/>
                <a:gd name="connsiteY12" fmla="*/ 584606 h 1629181"/>
                <a:gd name="connsiteX13" fmla="*/ 1476375 w 1498600"/>
                <a:gd name="connsiteY13" fmla="*/ 613181 h 1629181"/>
                <a:gd name="connsiteX14" fmla="*/ 1428750 w 1498600"/>
                <a:gd name="connsiteY14" fmla="*/ 714781 h 1629181"/>
                <a:gd name="connsiteX15" fmla="*/ 1174750 w 1498600"/>
                <a:gd name="connsiteY15" fmla="*/ 876706 h 1629181"/>
                <a:gd name="connsiteX16" fmla="*/ 863600 w 1498600"/>
                <a:gd name="connsiteY16" fmla="*/ 962431 h 1629181"/>
                <a:gd name="connsiteX17" fmla="*/ 1289050 w 1498600"/>
                <a:gd name="connsiteY17" fmla="*/ 886231 h 1629181"/>
                <a:gd name="connsiteX18" fmla="*/ 1400175 w 1498600"/>
                <a:gd name="connsiteY18" fmla="*/ 917981 h 1629181"/>
                <a:gd name="connsiteX19" fmla="*/ 1355725 w 1498600"/>
                <a:gd name="connsiteY19" fmla="*/ 1025931 h 1629181"/>
                <a:gd name="connsiteX20" fmla="*/ 936625 w 1498600"/>
                <a:gd name="connsiteY20" fmla="*/ 1171981 h 1629181"/>
                <a:gd name="connsiteX21" fmla="*/ 774700 w 1498600"/>
                <a:gd name="connsiteY21" fmla="*/ 1391056 h 1629181"/>
                <a:gd name="connsiteX22" fmla="*/ 463550 w 1498600"/>
                <a:gd name="connsiteY22" fmla="*/ 1537106 h 1629181"/>
                <a:gd name="connsiteX23" fmla="*/ 403225 w 1498600"/>
                <a:gd name="connsiteY23" fmla="*/ 1629181 h 1629181"/>
                <a:gd name="connsiteX24" fmla="*/ 98425 w 1498600"/>
                <a:gd name="connsiteY24" fmla="*/ 1600606 h 1629181"/>
                <a:gd name="connsiteX25" fmla="*/ 0 w 1498600"/>
                <a:gd name="connsiteY25" fmla="*/ 1210081 h 1629181"/>
                <a:gd name="connsiteX0" fmla="*/ 0 w 1498600"/>
                <a:gd name="connsiteY0" fmla="*/ 1215673 h 1634773"/>
                <a:gd name="connsiteX1" fmla="*/ 82550 w 1498600"/>
                <a:gd name="connsiteY1" fmla="*/ 1025173 h 1634773"/>
                <a:gd name="connsiteX2" fmla="*/ 215900 w 1498600"/>
                <a:gd name="connsiteY2" fmla="*/ 615598 h 1634773"/>
                <a:gd name="connsiteX3" fmla="*/ 723900 w 1498600"/>
                <a:gd name="connsiteY3" fmla="*/ 113948 h 1634773"/>
                <a:gd name="connsiteX4" fmla="*/ 1254125 w 1498600"/>
                <a:gd name="connsiteY4" fmla="*/ 40923 h 1634773"/>
                <a:gd name="connsiteX5" fmla="*/ 1098550 w 1498600"/>
                <a:gd name="connsiteY5" fmla="*/ 199673 h 1634773"/>
                <a:gd name="connsiteX6" fmla="*/ 676275 w 1498600"/>
                <a:gd name="connsiteY6" fmla="*/ 456848 h 1634773"/>
                <a:gd name="connsiteX7" fmla="*/ 968375 w 1498600"/>
                <a:gd name="connsiteY7" fmla="*/ 409223 h 1634773"/>
                <a:gd name="connsiteX8" fmla="*/ 1352550 w 1498600"/>
                <a:gd name="connsiteY8" fmla="*/ 390173 h 1634773"/>
                <a:gd name="connsiteX9" fmla="*/ 1498600 w 1498600"/>
                <a:gd name="connsiteY9" fmla="*/ 437798 h 1634773"/>
                <a:gd name="connsiteX10" fmla="*/ 1412875 w 1498600"/>
                <a:gd name="connsiteY10" fmla="*/ 520348 h 1634773"/>
                <a:gd name="connsiteX11" fmla="*/ 790575 w 1498600"/>
                <a:gd name="connsiteY11" fmla="*/ 679098 h 1634773"/>
                <a:gd name="connsiteX12" fmla="*/ 1327150 w 1498600"/>
                <a:gd name="connsiteY12" fmla="*/ 590198 h 1634773"/>
                <a:gd name="connsiteX13" fmla="*/ 1476375 w 1498600"/>
                <a:gd name="connsiteY13" fmla="*/ 618773 h 1634773"/>
                <a:gd name="connsiteX14" fmla="*/ 1428750 w 1498600"/>
                <a:gd name="connsiteY14" fmla="*/ 720373 h 1634773"/>
                <a:gd name="connsiteX15" fmla="*/ 1174750 w 1498600"/>
                <a:gd name="connsiteY15" fmla="*/ 882298 h 1634773"/>
                <a:gd name="connsiteX16" fmla="*/ 863600 w 1498600"/>
                <a:gd name="connsiteY16" fmla="*/ 968023 h 1634773"/>
                <a:gd name="connsiteX17" fmla="*/ 1289050 w 1498600"/>
                <a:gd name="connsiteY17" fmla="*/ 891823 h 1634773"/>
                <a:gd name="connsiteX18" fmla="*/ 1400175 w 1498600"/>
                <a:gd name="connsiteY18" fmla="*/ 923573 h 1634773"/>
                <a:gd name="connsiteX19" fmla="*/ 1355725 w 1498600"/>
                <a:gd name="connsiteY19" fmla="*/ 1031523 h 1634773"/>
                <a:gd name="connsiteX20" fmla="*/ 936625 w 1498600"/>
                <a:gd name="connsiteY20" fmla="*/ 1177573 h 1634773"/>
                <a:gd name="connsiteX21" fmla="*/ 774700 w 1498600"/>
                <a:gd name="connsiteY21" fmla="*/ 1396648 h 1634773"/>
                <a:gd name="connsiteX22" fmla="*/ 463550 w 1498600"/>
                <a:gd name="connsiteY22" fmla="*/ 1542698 h 1634773"/>
                <a:gd name="connsiteX23" fmla="*/ 403225 w 1498600"/>
                <a:gd name="connsiteY23" fmla="*/ 1634773 h 1634773"/>
                <a:gd name="connsiteX24" fmla="*/ 98425 w 1498600"/>
                <a:gd name="connsiteY24" fmla="*/ 1606198 h 1634773"/>
                <a:gd name="connsiteX25" fmla="*/ 0 w 1498600"/>
                <a:gd name="connsiteY25" fmla="*/ 1215673 h 1634773"/>
                <a:gd name="connsiteX0" fmla="*/ 0 w 1498600"/>
                <a:gd name="connsiteY0" fmla="*/ 1215673 h 1634773"/>
                <a:gd name="connsiteX1" fmla="*/ 82550 w 1498600"/>
                <a:gd name="connsiteY1" fmla="*/ 1025173 h 1634773"/>
                <a:gd name="connsiteX2" fmla="*/ 215900 w 1498600"/>
                <a:gd name="connsiteY2" fmla="*/ 615598 h 1634773"/>
                <a:gd name="connsiteX3" fmla="*/ 723900 w 1498600"/>
                <a:gd name="connsiteY3" fmla="*/ 113948 h 1634773"/>
                <a:gd name="connsiteX4" fmla="*/ 1254125 w 1498600"/>
                <a:gd name="connsiteY4" fmla="*/ 40923 h 1634773"/>
                <a:gd name="connsiteX5" fmla="*/ 1098550 w 1498600"/>
                <a:gd name="connsiteY5" fmla="*/ 199673 h 1634773"/>
                <a:gd name="connsiteX6" fmla="*/ 676275 w 1498600"/>
                <a:gd name="connsiteY6" fmla="*/ 456848 h 1634773"/>
                <a:gd name="connsiteX7" fmla="*/ 968375 w 1498600"/>
                <a:gd name="connsiteY7" fmla="*/ 409223 h 1634773"/>
                <a:gd name="connsiteX8" fmla="*/ 1352550 w 1498600"/>
                <a:gd name="connsiteY8" fmla="*/ 390173 h 1634773"/>
                <a:gd name="connsiteX9" fmla="*/ 1498600 w 1498600"/>
                <a:gd name="connsiteY9" fmla="*/ 437798 h 1634773"/>
                <a:gd name="connsiteX10" fmla="*/ 1412875 w 1498600"/>
                <a:gd name="connsiteY10" fmla="*/ 520348 h 1634773"/>
                <a:gd name="connsiteX11" fmla="*/ 790575 w 1498600"/>
                <a:gd name="connsiteY11" fmla="*/ 679098 h 1634773"/>
                <a:gd name="connsiteX12" fmla="*/ 1327150 w 1498600"/>
                <a:gd name="connsiteY12" fmla="*/ 590198 h 1634773"/>
                <a:gd name="connsiteX13" fmla="*/ 1476375 w 1498600"/>
                <a:gd name="connsiteY13" fmla="*/ 618773 h 1634773"/>
                <a:gd name="connsiteX14" fmla="*/ 1428750 w 1498600"/>
                <a:gd name="connsiteY14" fmla="*/ 720373 h 1634773"/>
                <a:gd name="connsiteX15" fmla="*/ 1174750 w 1498600"/>
                <a:gd name="connsiteY15" fmla="*/ 882298 h 1634773"/>
                <a:gd name="connsiteX16" fmla="*/ 863600 w 1498600"/>
                <a:gd name="connsiteY16" fmla="*/ 968023 h 1634773"/>
                <a:gd name="connsiteX17" fmla="*/ 1289050 w 1498600"/>
                <a:gd name="connsiteY17" fmla="*/ 891823 h 1634773"/>
                <a:gd name="connsiteX18" fmla="*/ 1400175 w 1498600"/>
                <a:gd name="connsiteY18" fmla="*/ 923573 h 1634773"/>
                <a:gd name="connsiteX19" fmla="*/ 1355725 w 1498600"/>
                <a:gd name="connsiteY19" fmla="*/ 1031523 h 1634773"/>
                <a:gd name="connsiteX20" fmla="*/ 936625 w 1498600"/>
                <a:gd name="connsiteY20" fmla="*/ 1177573 h 1634773"/>
                <a:gd name="connsiteX21" fmla="*/ 774700 w 1498600"/>
                <a:gd name="connsiteY21" fmla="*/ 1396648 h 1634773"/>
                <a:gd name="connsiteX22" fmla="*/ 463550 w 1498600"/>
                <a:gd name="connsiteY22" fmla="*/ 1542698 h 1634773"/>
                <a:gd name="connsiteX23" fmla="*/ 403225 w 1498600"/>
                <a:gd name="connsiteY23" fmla="*/ 1634773 h 1634773"/>
                <a:gd name="connsiteX24" fmla="*/ 98425 w 1498600"/>
                <a:gd name="connsiteY24" fmla="*/ 1606198 h 1634773"/>
                <a:gd name="connsiteX25" fmla="*/ 0 w 1498600"/>
                <a:gd name="connsiteY25" fmla="*/ 1215673 h 1634773"/>
                <a:gd name="connsiteX0" fmla="*/ 0 w 1498600"/>
                <a:gd name="connsiteY0" fmla="*/ 1213002 h 1632102"/>
                <a:gd name="connsiteX1" fmla="*/ 82550 w 1498600"/>
                <a:gd name="connsiteY1" fmla="*/ 1022502 h 1632102"/>
                <a:gd name="connsiteX2" fmla="*/ 215900 w 1498600"/>
                <a:gd name="connsiteY2" fmla="*/ 612927 h 1632102"/>
                <a:gd name="connsiteX3" fmla="*/ 723900 w 1498600"/>
                <a:gd name="connsiteY3" fmla="*/ 111277 h 1632102"/>
                <a:gd name="connsiteX4" fmla="*/ 1254125 w 1498600"/>
                <a:gd name="connsiteY4" fmla="*/ 38252 h 1632102"/>
                <a:gd name="connsiteX5" fmla="*/ 1098550 w 1498600"/>
                <a:gd name="connsiteY5" fmla="*/ 197002 h 1632102"/>
                <a:gd name="connsiteX6" fmla="*/ 676275 w 1498600"/>
                <a:gd name="connsiteY6" fmla="*/ 454177 h 1632102"/>
                <a:gd name="connsiteX7" fmla="*/ 968375 w 1498600"/>
                <a:gd name="connsiteY7" fmla="*/ 406552 h 1632102"/>
                <a:gd name="connsiteX8" fmla="*/ 1352550 w 1498600"/>
                <a:gd name="connsiteY8" fmla="*/ 387502 h 1632102"/>
                <a:gd name="connsiteX9" fmla="*/ 1498600 w 1498600"/>
                <a:gd name="connsiteY9" fmla="*/ 435127 h 1632102"/>
                <a:gd name="connsiteX10" fmla="*/ 1412875 w 1498600"/>
                <a:gd name="connsiteY10" fmla="*/ 517677 h 1632102"/>
                <a:gd name="connsiteX11" fmla="*/ 790575 w 1498600"/>
                <a:gd name="connsiteY11" fmla="*/ 676427 h 1632102"/>
                <a:gd name="connsiteX12" fmla="*/ 1327150 w 1498600"/>
                <a:gd name="connsiteY12" fmla="*/ 587527 h 1632102"/>
                <a:gd name="connsiteX13" fmla="*/ 1476375 w 1498600"/>
                <a:gd name="connsiteY13" fmla="*/ 616102 h 1632102"/>
                <a:gd name="connsiteX14" fmla="*/ 1428750 w 1498600"/>
                <a:gd name="connsiteY14" fmla="*/ 717702 h 1632102"/>
                <a:gd name="connsiteX15" fmla="*/ 1174750 w 1498600"/>
                <a:gd name="connsiteY15" fmla="*/ 879627 h 1632102"/>
                <a:gd name="connsiteX16" fmla="*/ 863600 w 1498600"/>
                <a:gd name="connsiteY16" fmla="*/ 965352 h 1632102"/>
                <a:gd name="connsiteX17" fmla="*/ 1289050 w 1498600"/>
                <a:gd name="connsiteY17" fmla="*/ 889152 h 1632102"/>
                <a:gd name="connsiteX18" fmla="*/ 1400175 w 1498600"/>
                <a:gd name="connsiteY18" fmla="*/ 920902 h 1632102"/>
                <a:gd name="connsiteX19" fmla="*/ 1355725 w 1498600"/>
                <a:gd name="connsiteY19" fmla="*/ 1028852 h 1632102"/>
                <a:gd name="connsiteX20" fmla="*/ 936625 w 1498600"/>
                <a:gd name="connsiteY20" fmla="*/ 1174902 h 1632102"/>
                <a:gd name="connsiteX21" fmla="*/ 774700 w 1498600"/>
                <a:gd name="connsiteY21" fmla="*/ 1393977 h 1632102"/>
                <a:gd name="connsiteX22" fmla="*/ 463550 w 1498600"/>
                <a:gd name="connsiteY22" fmla="*/ 1540027 h 1632102"/>
                <a:gd name="connsiteX23" fmla="*/ 403225 w 1498600"/>
                <a:gd name="connsiteY23" fmla="*/ 1632102 h 1632102"/>
                <a:gd name="connsiteX24" fmla="*/ 98425 w 1498600"/>
                <a:gd name="connsiteY24" fmla="*/ 1603527 h 1632102"/>
                <a:gd name="connsiteX25" fmla="*/ 0 w 1498600"/>
                <a:gd name="connsiteY25" fmla="*/ 1213002 h 1632102"/>
                <a:gd name="connsiteX0" fmla="*/ 0 w 1498600"/>
                <a:gd name="connsiteY0" fmla="*/ 1213002 h 1632102"/>
                <a:gd name="connsiteX1" fmla="*/ 82550 w 1498600"/>
                <a:gd name="connsiteY1" fmla="*/ 1022502 h 1632102"/>
                <a:gd name="connsiteX2" fmla="*/ 215900 w 1498600"/>
                <a:gd name="connsiteY2" fmla="*/ 612927 h 1632102"/>
                <a:gd name="connsiteX3" fmla="*/ 723900 w 1498600"/>
                <a:gd name="connsiteY3" fmla="*/ 111277 h 1632102"/>
                <a:gd name="connsiteX4" fmla="*/ 1254125 w 1498600"/>
                <a:gd name="connsiteY4" fmla="*/ 38252 h 1632102"/>
                <a:gd name="connsiteX5" fmla="*/ 1098550 w 1498600"/>
                <a:gd name="connsiteY5" fmla="*/ 197002 h 1632102"/>
                <a:gd name="connsiteX6" fmla="*/ 676275 w 1498600"/>
                <a:gd name="connsiteY6" fmla="*/ 454177 h 1632102"/>
                <a:gd name="connsiteX7" fmla="*/ 968375 w 1498600"/>
                <a:gd name="connsiteY7" fmla="*/ 406552 h 1632102"/>
                <a:gd name="connsiteX8" fmla="*/ 1352550 w 1498600"/>
                <a:gd name="connsiteY8" fmla="*/ 387502 h 1632102"/>
                <a:gd name="connsiteX9" fmla="*/ 1498600 w 1498600"/>
                <a:gd name="connsiteY9" fmla="*/ 435127 h 1632102"/>
                <a:gd name="connsiteX10" fmla="*/ 1412875 w 1498600"/>
                <a:gd name="connsiteY10" fmla="*/ 517677 h 1632102"/>
                <a:gd name="connsiteX11" fmla="*/ 790575 w 1498600"/>
                <a:gd name="connsiteY11" fmla="*/ 676427 h 1632102"/>
                <a:gd name="connsiteX12" fmla="*/ 1327150 w 1498600"/>
                <a:gd name="connsiteY12" fmla="*/ 587527 h 1632102"/>
                <a:gd name="connsiteX13" fmla="*/ 1476375 w 1498600"/>
                <a:gd name="connsiteY13" fmla="*/ 616102 h 1632102"/>
                <a:gd name="connsiteX14" fmla="*/ 1428750 w 1498600"/>
                <a:gd name="connsiteY14" fmla="*/ 717702 h 1632102"/>
                <a:gd name="connsiteX15" fmla="*/ 1174750 w 1498600"/>
                <a:gd name="connsiteY15" fmla="*/ 879627 h 1632102"/>
                <a:gd name="connsiteX16" fmla="*/ 863600 w 1498600"/>
                <a:gd name="connsiteY16" fmla="*/ 965352 h 1632102"/>
                <a:gd name="connsiteX17" fmla="*/ 1289050 w 1498600"/>
                <a:gd name="connsiteY17" fmla="*/ 889152 h 1632102"/>
                <a:gd name="connsiteX18" fmla="*/ 1400175 w 1498600"/>
                <a:gd name="connsiteY18" fmla="*/ 920902 h 1632102"/>
                <a:gd name="connsiteX19" fmla="*/ 1355725 w 1498600"/>
                <a:gd name="connsiteY19" fmla="*/ 1028852 h 1632102"/>
                <a:gd name="connsiteX20" fmla="*/ 936625 w 1498600"/>
                <a:gd name="connsiteY20" fmla="*/ 1174902 h 1632102"/>
                <a:gd name="connsiteX21" fmla="*/ 774700 w 1498600"/>
                <a:gd name="connsiteY21" fmla="*/ 1393977 h 1632102"/>
                <a:gd name="connsiteX22" fmla="*/ 463550 w 1498600"/>
                <a:gd name="connsiteY22" fmla="*/ 1540027 h 1632102"/>
                <a:gd name="connsiteX23" fmla="*/ 403225 w 1498600"/>
                <a:gd name="connsiteY23" fmla="*/ 1632102 h 1632102"/>
                <a:gd name="connsiteX24" fmla="*/ 98425 w 1498600"/>
                <a:gd name="connsiteY24" fmla="*/ 1603527 h 1632102"/>
                <a:gd name="connsiteX25" fmla="*/ 0 w 1498600"/>
                <a:gd name="connsiteY25" fmla="*/ 1213002 h 1632102"/>
                <a:gd name="connsiteX0" fmla="*/ 0 w 1498600"/>
                <a:gd name="connsiteY0" fmla="*/ 1213002 h 1632102"/>
                <a:gd name="connsiteX1" fmla="*/ 82550 w 1498600"/>
                <a:gd name="connsiteY1" fmla="*/ 1022502 h 1632102"/>
                <a:gd name="connsiteX2" fmla="*/ 215900 w 1498600"/>
                <a:gd name="connsiteY2" fmla="*/ 612927 h 1632102"/>
                <a:gd name="connsiteX3" fmla="*/ 723900 w 1498600"/>
                <a:gd name="connsiteY3" fmla="*/ 111277 h 1632102"/>
                <a:gd name="connsiteX4" fmla="*/ 1254125 w 1498600"/>
                <a:gd name="connsiteY4" fmla="*/ 38252 h 1632102"/>
                <a:gd name="connsiteX5" fmla="*/ 1098550 w 1498600"/>
                <a:gd name="connsiteY5" fmla="*/ 197002 h 1632102"/>
                <a:gd name="connsiteX6" fmla="*/ 676275 w 1498600"/>
                <a:gd name="connsiteY6" fmla="*/ 454177 h 1632102"/>
                <a:gd name="connsiteX7" fmla="*/ 968375 w 1498600"/>
                <a:gd name="connsiteY7" fmla="*/ 406552 h 1632102"/>
                <a:gd name="connsiteX8" fmla="*/ 1352550 w 1498600"/>
                <a:gd name="connsiteY8" fmla="*/ 387502 h 1632102"/>
                <a:gd name="connsiteX9" fmla="*/ 1498600 w 1498600"/>
                <a:gd name="connsiteY9" fmla="*/ 435127 h 1632102"/>
                <a:gd name="connsiteX10" fmla="*/ 1412875 w 1498600"/>
                <a:gd name="connsiteY10" fmla="*/ 517677 h 1632102"/>
                <a:gd name="connsiteX11" fmla="*/ 790575 w 1498600"/>
                <a:gd name="connsiteY11" fmla="*/ 676427 h 1632102"/>
                <a:gd name="connsiteX12" fmla="*/ 1327150 w 1498600"/>
                <a:gd name="connsiteY12" fmla="*/ 587527 h 1632102"/>
                <a:gd name="connsiteX13" fmla="*/ 1476375 w 1498600"/>
                <a:gd name="connsiteY13" fmla="*/ 616102 h 1632102"/>
                <a:gd name="connsiteX14" fmla="*/ 1428750 w 1498600"/>
                <a:gd name="connsiteY14" fmla="*/ 717702 h 1632102"/>
                <a:gd name="connsiteX15" fmla="*/ 1174750 w 1498600"/>
                <a:gd name="connsiteY15" fmla="*/ 879627 h 1632102"/>
                <a:gd name="connsiteX16" fmla="*/ 863600 w 1498600"/>
                <a:gd name="connsiteY16" fmla="*/ 965352 h 1632102"/>
                <a:gd name="connsiteX17" fmla="*/ 1289050 w 1498600"/>
                <a:gd name="connsiteY17" fmla="*/ 889152 h 1632102"/>
                <a:gd name="connsiteX18" fmla="*/ 1400175 w 1498600"/>
                <a:gd name="connsiteY18" fmla="*/ 920902 h 1632102"/>
                <a:gd name="connsiteX19" fmla="*/ 1355725 w 1498600"/>
                <a:gd name="connsiteY19" fmla="*/ 1028852 h 1632102"/>
                <a:gd name="connsiteX20" fmla="*/ 936625 w 1498600"/>
                <a:gd name="connsiteY20" fmla="*/ 1174902 h 1632102"/>
                <a:gd name="connsiteX21" fmla="*/ 774700 w 1498600"/>
                <a:gd name="connsiteY21" fmla="*/ 1393977 h 1632102"/>
                <a:gd name="connsiteX22" fmla="*/ 463550 w 1498600"/>
                <a:gd name="connsiteY22" fmla="*/ 1540027 h 1632102"/>
                <a:gd name="connsiteX23" fmla="*/ 403225 w 1498600"/>
                <a:gd name="connsiteY23" fmla="*/ 1632102 h 1632102"/>
                <a:gd name="connsiteX24" fmla="*/ 98425 w 1498600"/>
                <a:gd name="connsiteY24" fmla="*/ 1603527 h 1632102"/>
                <a:gd name="connsiteX25" fmla="*/ 0 w 1498600"/>
                <a:gd name="connsiteY25" fmla="*/ 1213002 h 1632102"/>
                <a:gd name="connsiteX0" fmla="*/ 0 w 1489075"/>
                <a:gd name="connsiteY0" fmla="*/ 1213002 h 1632102"/>
                <a:gd name="connsiteX1" fmla="*/ 82550 w 1489075"/>
                <a:gd name="connsiteY1" fmla="*/ 1022502 h 1632102"/>
                <a:gd name="connsiteX2" fmla="*/ 215900 w 1489075"/>
                <a:gd name="connsiteY2" fmla="*/ 612927 h 1632102"/>
                <a:gd name="connsiteX3" fmla="*/ 723900 w 1489075"/>
                <a:gd name="connsiteY3" fmla="*/ 111277 h 1632102"/>
                <a:gd name="connsiteX4" fmla="*/ 1254125 w 1489075"/>
                <a:gd name="connsiteY4" fmla="*/ 38252 h 1632102"/>
                <a:gd name="connsiteX5" fmla="*/ 1098550 w 1489075"/>
                <a:gd name="connsiteY5" fmla="*/ 197002 h 1632102"/>
                <a:gd name="connsiteX6" fmla="*/ 676275 w 1489075"/>
                <a:gd name="connsiteY6" fmla="*/ 454177 h 1632102"/>
                <a:gd name="connsiteX7" fmla="*/ 968375 w 1489075"/>
                <a:gd name="connsiteY7" fmla="*/ 406552 h 1632102"/>
                <a:gd name="connsiteX8" fmla="*/ 1352550 w 1489075"/>
                <a:gd name="connsiteY8" fmla="*/ 387502 h 1632102"/>
                <a:gd name="connsiteX9" fmla="*/ 1489075 w 1489075"/>
                <a:gd name="connsiteY9" fmla="*/ 435127 h 1632102"/>
                <a:gd name="connsiteX10" fmla="*/ 1412875 w 1489075"/>
                <a:gd name="connsiteY10" fmla="*/ 517677 h 1632102"/>
                <a:gd name="connsiteX11" fmla="*/ 790575 w 1489075"/>
                <a:gd name="connsiteY11" fmla="*/ 676427 h 1632102"/>
                <a:gd name="connsiteX12" fmla="*/ 1327150 w 1489075"/>
                <a:gd name="connsiteY12" fmla="*/ 587527 h 1632102"/>
                <a:gd name="connsiteX13" fmla="*/ 1476375 w 1489075"/>
                <a:gd name="connsiteY13" fmla="*/ 616102 h 1632102"/>
                <a:gd name="connsiteX14" fmla="*/ 1428750 w 1489075"/>
                <a:gd name="connsiteY14" fmla="*/ 717702 h 1632102"/>
                <a:gd name="connsiteX15" fmla="*/ 1174750 w 1489075"/>
                <a:gd name="connsiteY15" fmla="*/ 879627 h 1632102"/>
                <a:gd name="connsiteX16" fmla="*/ 863600 w 1489075"/>
                <a:gd name="connsiteY16" fmla="*/ 965352 h 1632102"/>
                <a:gd name="connsiteX17" fmla="*/ 1289050 w 1489075"/>
                <a:gd name="connsiteY17" fmla="*/ 889152 h 1632102"/>
                <a:gd name="connsiteX18" fmla="*/ 1400175 w 1489075"/>
                <a:gd name="connsiteY18" fmla="*/ 920902 h 1632102"/>
                <a:gd name="connsiteX19" fmla="*/ 1355725 w 1489075"/>
                <a:gd name="connsiteY19" fmla="*/ 1028852 h 1632102"/>
                <a:gd name="connsiteX20" fmla="*/ 936625 w 1489075"/>
                <a:gd name="connsiteY20" fmla="*/ 1174902 h 1632102"/>
                <a:gd name="connsiteX21" fmla="*/ 774700 w 1489075"/>
                <a:gd name="connsiteY21" fmla="*/ 1393977 h 1632102"/>
                <a:gd name="connsiteX22" fmla="*/ 463550 w 1489075"/>
                <a:gd name="connsiteY22" fmla="*/ 1540027 h 1632102"/>
                <a:gd name="connsiteX23" fmla="*/ 403225 w 1489075"/>
                <a:gd name="connsiteY23" fmla="*/ 1632102 h 1632102"/>
                <a:gd name="connsiteX24" fmla="*/ 98425 w 1489075"/>
                <a:gd name="connsiteY24" fmla="*/ 1603527 h 1632102"/>
                <a:gd name="connsiteX25" fmla="*/ 0 w 1489075"/>
                <a:gd name="connsiteY25" fmla="*/ 1213002 h 1632102"/>
                <a:gd name="connsiteX0" fmla="*/ 0 w 1491758"/>
                <a:gd name="connsiteY0" fmla="*/ 1213002 h 1632102"/>
                <a:gd name="connsiteX1" fmla="*/ 82550 w 1491758"/>
                <a:gd name="connsiteY1" fmla="*/ 1022502 h 1632102"/>
                <a:gd name="connsiteX2" fmla="*/ 215900 w 1491758"/>
                <a:gd name="connsiteY2" fmla="*/ 612927 h 1632102"/>
                <a:gd name="connsiteX3" fmla="*/ 723900 w 1491758"/>
                <a:gd name="connsiteY3" fmla="*/ 111277 h 1632102"/>
                <a:gd name="connsiteX4" fmla="*/ 1254125 w 1491758"/>
                <a:gd name="connsiteY4" fmla="*/ 38252 h 1632102"/>
                <a:gd name="connsiteX5" fmla="*/ 1098550 w 1491758"/>
                <a:gd name="connsiteY5" fmla="*/ 197002 h 1632102"/>
                <a:gd name="connsiteX6" fmla="*/ 676275 w 1491758"/>
                <a:gd name="connsiteY6" fmla="*/ 454177 h 1632102"/>
                <a:gd name="connsiteX7" fmla="*/ 968375 w 1491758"/>
                <a:gd name="connsiteY7" fmla="*/ 406552 h 1632102"/>
                <a:gd name="connsiteX8" fmla="*/ 1352550 w 1491758"/>
                <a:gd name="connsiteY8" fmla="*/ 387502 h 1632102"/>
                <a:gd name="connsiteX9" fmla="*/ 1489075 w 1491758"/>
                <a:gd name="connsiteY9" fmla="*/ 435127 h 1632102"/>
                <a:gd name="connsiteX10" fmla="*/ 1412875 w 1491758"/>
                <a:gd name="connsiteY10" fmla="*/ 517677 h 1632102"/>
                <a:gd name="connsiteX11" fmla="*/ 790575 w 1491758"/>
                <a:gd name="connsiteY11" fmla="*/ 676427 h 1632102"/>
                <a:gd name="connsiteX12" fmla="*/ 1327150 w 1491758"/>
                <a:gd name="connsiteY12" fmla="*/ 587527 h 1632102"/>
                <a:gd name="connsiteX13" fmla="*/ 1476375 w 1491758"/>
                <a:gd name="connsiteY13" fmla="*/ 616102 h 1632102"/>
                <a:gd name="connsiteX14" fmla="*/ 1428750 w 1491758"/>
                <a:gd name="connsiteY14" fmla="*/ 717702 h 1632102"/>
                <a:gd name="connsiteX15" fmla="*/ 1174750 w 1491758"/>
                <a:gd name="connsiteY15" fmla="*/ 879627 h 1632102"/>
                <a:gd name="connsiteX16" fmla="*/ 863600 w 1491758"/>
                <a:gd name="connsiteY16" fmla="*/ 965352 h 1632102"/>
                <a:gd name="connsiteX17" fmla="*/ 1289050 w 1491758"/>
                <a:gd name="connsiteY17" fmla="*/ 889152 h 1632102"/>
                <a:gd name="connsiteX18" fmla="*/ 1400175 w 1491758"/>
                <a:gd name="connsiteY18" fmla="*/ 920902 h 1632102"/>
                <a:gd name="connsiteX19" fmla="*/ 1355725 w 1491758"/>
                <a:gd name="connsiteY19" fmla="*/ 1028852 h 1632102"/>
                <a:gd name="connsiteX20" fmla="*/ 936625 w 1491758"/>
                <a:gd name="connsiteY20" fmla="*/ 1174902 h 1632102"/>
                <a:gd name="connsiteX21" fmla="*/ 774700 w 1491758"/>
                <a:gd name="connsiteY21" fmla="*/ 1393977 h 1632102"/>
                <a:gd name="connsiteX22" fmla="*/ 463550 w 1491758"/>
                <a:gd name="connsiteY22" fmla="*/ 1540027 h 1632102"/>
                <a:gd name="connsiteX23" fmla="*/ 403225 w 1491758"/>
                <a:gd name="connsiteY23" fmla="*/ 1632102 h 1632102"/>
                <a:gd name="connsiteX24" fmla="*/ 98425 w 1491758"/>
                <a:gd name="connsiteY24" fmla="*/ 1603527 h 1632102"/>
                <a:gd name="connsiteX25" fmla="*/ 0 w 1491758"/>
                <a:gd name="connsiteY25" fmla="*/ 1213002 h 1632102"/>
                <a:gd name="connsiteX0" fmla="*/ 0 w 1476375"/>
                <a:gd name="connsiteY0" fmla="*/ 1213002 h 1632102"/>
                <a:gd name="connsiteX1" fmla="*/ 82550 w 1476375"/>
                <a:gd name="connsiteY1" fmla="*/ 1022502 h 1632102"/>
                <a:gd name="connsiteX2" fmla="*/ 215900 w 1476375"/>
                <a:gd name="connsiteY2" fmla="*/ 612927 h 1632102"/>
                <a:gd name="connsiteX3" fmla="*/ 723900 w 1476375"/>
                <a:gd name="connsiteY3" fmla="*/ 111277 h 1632102"/>
                <a:gd name="connsiteX4" fmla="*/ 1254125 w 1476375"/>
                <a:gd name="connsiteY4" fmla="*/ 38252 h 1632102"/>
                <a:gd name="connsiteX5" fmla="*/ 1098550 w 1476375"/>
                <a:gd name="connsiteY5" fmla="*/ 197002 h 1632102"/>
                <a:gd name="connsiteX6" fmla="*/ 676275 w 1476375"/>
                <a:gd name="connsiteY6" fmla="*/ 454177 h 1632102"/>
                <a:gd name="connsiteX7" fmla="*/ 968375 w 1476375"/>
                <a:gd name="connsiteY7" fmla="*/ 406552 h 1632102"/>
                <a:gd name="connsiteX8" fmla="*/ 1352550 w 1476375"/>
                <a:gd name="connsiteY8" fmla="*/ 387502 h 1632102"/>
                <a:gd name="connsiteX9" fmla="*/ 1463675 w 1476375"/>
                <a:gd name="connsiteY9" fmla="*/ 435127 h 1632102"/>
                <a:gd name="connsiteX10" fmla="*/ 1412875 w 1476375"/>
                <a:gd name="connsiteY10" fmla="*/ 517677 h 1632102"/>
                <a:gd name="connsiteX11" fmla="*/ 790575 w 1476375"/>
                <a:gd name="connsiteY11" fmla="*/ 676427 h 1632102"/>
                <a:gd name="connsiteX12" fmla="*/ 1327150 w 1476375"/>
                <a:gd name="connsiteY12" fmla="*/ 587527 h 1632102"/>
                <a:gd name="connsiteX13" fmla="*/ 1476375 w 1476375"/>
                <a:gd name="connsiteY13" fmla="*/ 616102 h 1632102"/>
                <a:gd name="connsiteX14" fmla="*/ 1428750 w 1476375"/>
                <a:gd name="connsiteY14" fmla="*/ 717702 h 1632102"/>
                <a:gd name="connsiteX15" fmla="*/ 1174750 w 1476375"/>
                <a:gd name="connsiteY15" fmla="*/ 879627 h 1632102"/>
                <a:gd name="connsiteX16" fmla="*/ 863600 w 1476375"/>
                <a:gd name="connsiteY16" fmla="*/ 965352 h 1632102"/>
                <a:gd name="connsiteX17" fmla="*/ 1289050 w 1476375"/>
                <a:gd name="connsiteY17" fmla="*/ 889152 h 1632102"/>
                <a:gd name="connsiteX18" fmla="*/ 1400175 w 1476375"/>
                <a:gd name="connsiteY18" fmla="*/ 920902 h 1632102"/>
                <a:gd name="connsiteX19" fmla="*/ 1355725 w 1476375"/>
                <a:gd name="connsiteY19" fmla="*/ 1028852 h 1632102"/>
                <a:gd name="connsiteX20" fmla="*/ 936625 w 1476375"/>
                <a:gd name="connsiteY20" fmla="*/ 1174902 h 1632102"/>
                <a:gd name="connsiteX21" fmla="*/ 774700 w 1476375"/>
                <a:gd name="connsiteY21" fmla="*/ 1393977 h 1632102"/>
                <a:gd name="connsiteX22" fmla="*/ 463550 w 1476375"/>
                <a:gd name="connsiteY22" fmla="*/ 1540027 h 1632102"/>
                <a:gd name="connsiteX23" fmla="*/ 403225 w 1476375"/>
                <a:gd name="connsiteY23" fmla="*/ 1632102 h 1632102"/>
                <a:gd name="connsiteX24" fmla="*/ 98425 w 1476375"/>
                <a:gd name="connsiteY24" fmla="*/ 1603527 h 1632102"/>
                <a:gd name="connsiteX25" fmla="*/ 0 w 1476375"/>
                <a:gd name="connsiteY25" fmla="*/ 1213002 h 1632102"/>
                <a:gd name="connsiteX0" fmla="*/ 0 w 1476375"/>
                <a:gd name="connsiteY0" fmla="*/ 1213002 h 1632102"/>
                <a:gd name="connsiteX1" fmla="*/ 82550 w 1476375"/>
                <a:gd name="connsiteY1" fmla="*/ 1022502 h 1632102"/>
                <a:gd name="connsiteX2" fmla="*/ 215900 w 1476375"/>
                <a:gd name="connsiteY2" fmla="*/ 612927 h 1632102"/>
                <a:gd name="connsiteX3" fmla="*/ 723900 w 1476375"/>
                <a:gd name="connsiteY3" fmla="*/ 111277 h 1632102"/>
                <a:gd name="connsiteX4" fmla="*/ 1254125 w 1476375"/>
                <a:gd name="connsiteY4" fmla="*/ 38252 h 1632102"/>
                <a:gd name="connsiteX5" fmla="*/ 1098550 w 1476375"/>
                <a:gd name="connsiteY5" fmla="*/ 197002 h 1632102"/>
                <a:gd name="connsiteX6" fmla="*/ 676275 w 1476375"/>
                <a:gd name="connsiteY6" fmla="*/ 454177 h 1632102"/>
                <a:gd name="connsiteX7" fmla="*/ 968375 w 1476375"/>
                <a:gd name="connsiteY7" fmla="*/ 406552 h 1632102"/>
                <a:gd name="connsiteX8" fmla="*/ 1352550 w 1476375"/>
                <a:gd name="connsiteY8" fmla="*/ 387502 h 1632102"/>
                <a:gd name="connsiteX9" fmla="*/ 1463675 w 1476375"/>
                <a:gd name="connsiteY9" fmla="*/ 435127 h 1632102"/>
                <a:gd name="connsiteX10" fmla="*/ 1412875 w 1476375"/>
                <a:gd name="connsiteY10" fmla="*/ 517677 h 1632102"/>
                <a:gd name="connsiteX11" fmla="*/ 790575 w 1476375"/>
                <a:gd name="connsiteY11" fmla="*/ 676427 h 1632102"/>
                <a:gd name="connsiteX12" fmla="*/ 1327150 w 1476375"/>
                <a:gd name="connsiteY12" fmla="*/ 587527 h 1632102"/>
                <a:gd name="connsiteX13" fmla="*/ 1476375 w 1476375"/>
                <a:gd name="connsiteY13" fmla="*/ 616102 h 1632102"/>
                <a:gd name="connsiteX14" fmla="*/ 1428750 w 1476375"/>
                <a:gd name="connsiteY14" fmla="*/ 717702 h 1632102"/>
                <a:gd name="connsiteX15" fmla="*/ 1174750 w 1476375"/>
                <a:gd name="connsiteY15" fmla="*/ 879627 h 1632102"/>
                <a:gd name="connsiteX16" fmla="*/ 863600 w 1476375"/>
                <a:gd name="connsiteY16" fmla="*/ 965352 h 1632102"/>
                <a:gd name="connsiteX17" fmla="*/ 1289050 w 1476375"/>
                <a:gd name="connsiteY17" fmla="*/ 889152 h 1632102"/>
                <a:gd name="connsiteX18" fmla="*/ 1400175 w 1476375"/>
                <a:gd name="connsiteY18" fmla="*/ 920902 h 1632102"/>
                <a:gd name="connsiteX19" fmla="*/ 1355725 w 1476375"/>
                <a:gd name="connsiteY19" fmla="*/ 1028852 h 1632102"/>
                <a:gd name="connsiteX20" fmla="*/ 936625 w 1476375"/>
                <a:gd name="connsiteY20" fmla="*/ 1174902 h 1632102"/>
                <a:gd name="connsiteX21" fmla="*/ 774700 w 1476375"/>
                <a:gd name="connsiteY21" fmla="*/ 1393977 h 1632102"/>
                <a:gd name="connsiteX22" fmla="*/ 463550 w 1476375"/>
                <a:gd name="connsiteY22" fmla="*/ 1540027 h 1632102"/>
                <a:gd name="connsiteX23" fmla="*/ 403225 w 1476375"/>
                <a:gd name="connsiteY23" fmla="*/ 1632102 h 1632102"/>
                <a:gd name="connsiteX24" fmla="*/ 98425 w 1476375"/>
                <a:gd name="connsiteY24" fmla="*/ 1603527 h 1632102"/>
                <a:gd name="connsiteX25" fmla="*/ 0 w 1476375"/>
                <a:gd name="connsiteY25" fmla="*/ 1213002 h 1632102"/>
                <a:gd name="connsiteX0" fmla="*/ 0 w 1479570"/>
                <a:gd name="connsiteY0" fmla="*/ 1213002 h 1632102"/>
                <a:gd name="connsiteX1" fmla="*/ 82550 w 1479570"/>
                <a:gd name="connsiteY1" fmla="*/ 1022502 h 1632102"/>
                <a:gd name="connsiteX2" fmla="*/ 215900 w 1479570"/>
                <a:gd name="connsiteY2" fmla="*/ 612927 h 1632102"/>
                <a:gd name="connsiteX3" fmla="*/ 723900 w 1479570"/>
                <a:gd name="connsiteY3" fmla="*/ 111277 h 1632102"/>
                <a:gd name="connsiteX4" fmla="*/ 1254125 w 1479570"/>
                <a:gd name="connsiteY4" fmla="*/ 38252 h 1632102"/>
                <a:gd name="connsiteX5" fmla="*/ 1098550 w 1479570"/>
                <a:gd name="connsiteY5" fmla="*/ 197002 h 1632102"/>
                <a:gd name="connsiteX6" fmla="*/ 676275 w 1479570"/>
                <a:gd name="connsiteY6" fmla="*/ 454177 h 1632102"/>
                <a:gd name="connsiteX7" fmla="*/ 968375 w 1479570"/>
                <a:gd name="connsiteY7" fmla="*/ 406552 h 1632102"/>
                <a:gd name="connsiteX8" fmla="*/ 1352550 w 1479570"/>
                <a:gd name="connsiteY8" fmla="*/ 387502 h 1632102"/>
                <a:gd name="connsiteX9" fmla="*/ 1463675 w 1479570"/>
                <a:gd name="connsiteY9" fmla="*/ 435127 h 1632102"/>
                <a:gd name="connsiteX10" fmla="*/ 1412875 w 1479570"/>
                <a:gd name="connsiteY10" fmla="*/ 517677 h 1632102"/>
                <a:gd name="connsiteX11" fmla="*/ 790575 w 1479570"/>
                <a:gd name="connsiteY11" fmla="*/ 676427 h 1632102"/>
                <a:gd name="connsiteX12" fmla="*/ 1327150 w 1479570"/>
                <a:gd name="connsiteY12" fmla="*/ 587527 h 1632102"/>
                <a:gd name="connsiteX13" fmla="*/ 1476375 w 1479570"/>
                <a:gd name="connsiteY13" fmla="*/ 616102 h 1632102"/>
                <a:gd name="connsiteX14" fmla="*/ 1428750 w 1479570"/>
                <a:gd name="connsiteY14" fmla="*/ 717702 h 1632102"/>
                <a:gd name="connsiteX15" fmla="*/ 1174750 w 1479570"/>
                <a:gd name="connsiteY15" fmla="*/ 879627 h 1632102"/>
                <a:gd name="connsiteX16" fmla="*/ 863600 w 1479570"/>
                <a:gd name="connsiteY16" fmla="*/ 965352 h 1632102"/>
                <a:gd name="connsiteX17" fmla="*/ 1289050 w 1479570"/>
                <a:gd name="connsiteY17" fmla="*/ 889152 h 1632102"/>
                <a:gd name="connsiteX18" fmla="*/ 1400175 w 1479570"/>
                <a:gd name="connsiteY18" fmla="*/ 920902 h 1632102"/>
                <a:gd name="connsiteX19" fmla="*/ 1355725 w 1479570"/>
                <a:gd name="connsiteY19" fmla="*/ 1028852 h 1632102"/>
                <a:gd name="connsiteX20" fmla="*/ 936625 w 1479570"/>
                <a:gd name="connsiteY20" fmla="*/ 1174902 h 1632102"/>
                <a:gd name="connsiteX21" fmla="*/ 774700 w 1479570"/>
                <a:gd name="connsiteY21" fmla="*/ 1393977 h 1632102"/>
                <a:gd name="connsiteX22" fmla="*/ 463550 w 1479570"/>
                <a:gd name="connsiteY22" fmla="*/ 1540027 h 1632102"/>
                <a:gd name="connsiteX23" fmla="*/ 403225 w 1479570"/>
                <a:gd name="connsiteY23" fmla="*/ 1632102 h 1632102"/>
                <a:gd name="connsiteX24" fmla="*/ 98425 w 1479570"/>
                <a:gd name="connsiteY24" fmla="*/ 1603527 h 1632102"/>
                <a:gd name="connsiteX25" fmla="*/ 0 w 1479570"/>
                <a:gd name="connsiteY25" fmla="*/ 1213002 h 1632102"/>
                <a:gd name="connsiteX0" fmla="*/ 0 w 1476572"/>
                <a:gd name="connsiteY0" fmla="*/ 1213002 h 1632102"/>
                <a:gd name="connsiteX1" fmla="*/ 82550 w 1476572"/>
                <a:gd name="connsiteY1" fmla="*/ 1022502 h 1632102"/>
                <a:gd name="connsiteX2" fmla="*/ 215900 w 1476572"/>
                <a:gd name="connsiteY2" fmla="*/ 612927 h 1632102"/>
                <a:gd name="connsiteX3" fmla="*/ 723900 w 1476572"/>
                <a:gd name="connsiteY3" fmla="*/ 111277 h 1632102"/>
                <a:gd name="connsiteX4" fmla="*/ 1254125 w 1476572"/>
                <a:gd name="connsiteY4" fmla="*/ 38252 h 1632102"/>
                <a:gd name="connsiteX5" fmla="*/ 1098550 w 1476572"/>
                <a:gd name="connsiteY5" fmla="*/ 197002 h 1632102"/>
                <a:gd name="connsiteX6" fmla="*/ 676275 w 1476572"/>
                <a:gd name="connsiteY6" fmla="*/ 454177 h 1632102"/>
                <a:gd name="connsiteX7" fmla="*/ 968375 w 1476572"/>
                <a:gd name="connsiteY7" fmla="*/ 406552 h 1632102"/>
                <a:gd name="connsiteX8" fmla="*/ 1352550 w 1476572"/>
                <a:gd name="connsiteY8" fmla="*/ 387502 h 1632102"/>
                <a:gd name="connsiteX9" fmla="*/ 1463675 w 1476572"/>
                <a:gd name="connsiteY9" fmla="*/ 435127 h 1632102"/>
                <a:gd name="connsiteX10" fmla="*/ 1412875 w 1476572"/>
                <a:gd name="connsiteY10" fmla="*/ 517677 h 1632102"/>
                <a:gd name="connsiteX11" fmla="*/ 790575 w 1476572"/>
                <a:gd name="connsiteY11" fmla="*/ 676427 h 1632102"/>
                <a:gd name="connsiteX12" fmla="*/ 1327150 w 1476572"/>
                <a:gd name="connsiteY12" fmla="*/ 587527 h 1632102"/>
                <a:gd name="connsiteX13" fmla="*/ 1473200 w 1476572"/>
                <a:gd name="connsiteY13" fmla="*/ 641502 h 1632102"/>
                <a:gd name="connsiteX14" fmla="*/ 1428750 w 1476572"/>
                <a:gd name="connsiteY14" fmla="*/ 717702 h 1632102"/>
                <a:gd name="connsiteX15" fmla="*/ 1174750 w 1476572"/>
                <a:gd name="connsiteY15" fmla="*/ 879627 h 1632102"/>
                <a:gd name="connsiteX16" fmla="*/ 863600 w 1476572"/>
                <a:gd name="connsiteY16" fmla="*/ 965352 h 1632102"/>
                <a:gd name="connsiteX17" fmla="*/ 1289050 w 1476572"/>
                <a:gd name="connsiteY17" fmla="*/ 889152 h 1632102"/>
                <a:gd name="connsiteX18" fmla="*/ 1400175 w 1476572"/>
                <a:gd name="connsiteY18" fmla="*/ 920902 h 1632102"/>
                <a:gd name="connsiteX19" fmla="*/ 1355725 w 1476572"/>
                <a:gd name="connsiteY19" fmla="*/ 1028852 h 1632102"/>
                <a:gd name="connsiteX20" fmla="*/ 936625 w 1476572"/>
                <a:gd name="connsiteY20" fmla="*/ 1174902 h 1632102"/>
                <a:gd name="connsiteX21" fmla="*/ 774700 w 1476572"/>
                <a:gd name="connsiteY21" fmla="*/ 1393977 h 1632102"/>
                <a:gd name="connsiteX22" fmla="*/ 463550 w 1476572"/>
                <a:gd name="connsiteY22" fmla="*/ 1540027 h 1632102"/>
                <a:gd name="connsiteX23" fmla="*/ 403225 w 1476572"/>
                <a:gd name="connsiteY23" fmla="*/ 1632102 h 1632102"/>
                <a:gd name="connsiteX24" fmla="*/ 98425 w 1476572"/>
                <a:gd name="connsiteY24" fmla="*/ 1603527 h 1632102"/>
                <a:gd name="connsiteX25" fmla="*/ 0 w 1476572"/>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17702 h 1632102"/>
                <a:gd name="connsiteX15" fmla="*/ 1174750 w 1479117"/>
                <a:gd name="connsiteY15" fmla="*/ 879627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17702 h 1632102"/>
                <a:gd name="connsiteX15" fmla="*/ 1174750 w 1479117"/>
                <a:gd name="connsiteY15" fmla="*/ 879627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74750 w 1479117"/>
                <a:gd name="connsiteY15" fmla="*/ 879627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62050 w 1479117"/>
                <a:gd name="connsiteY15" fmla="*/ 857402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62050 w 1479117"/>
                <a:gd name="connsiteY15" fmla="*/ 857402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62050 w 1479117"/>
                <a:gd name="connsiteY15" fmla="*/ 857402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7532"/>
                <a:gd name="connsiteY0" fmla="*/ 1213002 h 1632102"/>
                <a:gd name="connsiteX1" fmla="*/ 82550 w 1477532"/>
                <a:gd name="connsiteY1" fmla="*/ 1022502 h 1632102"/>
                <a:gd name="connsiteX2" fmla="*/ 215900 w 1477532"/>
                <a:gd name="connsiteY2" fmla="*/ 612927 h 1632102"/>
                <a:gd name="connsiteX3" fmla="*/ 723900 w 1477532"/>
                <a:gd name="connsiteY3" fmla="*/ 111277 h 1632102"/>
                <a:gd name="connsiteX4" fmla="*/ 1254125 w 1477532"/>
                <a:gd name="connsiteY4" fmla="*/ 38252 h 1632102"/>
                <a:gd name="connsiteX5" fmla="*/ 1098550 w 1477532"/>
                <a:gd name="connsiteY5" fmla="*/ 197002 h 1632102"/>
                <a:gd name="connsiteX6" fmla="*/ 676275 w 1477532"/>
                <a:gd name="connsiteY6" fmla="*/ 454177 h 1632102"/>
                <a:gd name="connsiteX7" fmla="*/ 968375 w 1477532"/>
                <a:gd name="connsiteY7" fmla="*/ 406552 h 1632102"/>
                <a:gd name="connsiteX8" fmla="*/ 1352550 w 1477532"/>
                <a:gd name="connsiteY8" fmla="*/ 387502 h 1632102"/>
                <a:gd name="connsiteX9" fmla="*/ 1463675 w 1477532"/>
                <a:gd name="connsiteY9" fmla="*/ 435127 h 1632102"/>
                <a:gd name="connsiteX10" fmla="*/ 1412875 w 1477532"/>
                <a:gd name="connsiteY10" fmla="*/ 517677 h 1632102"/>
                <a:gd name="connsiteX11" fmla="*/ 790575 w 1477532"/>
                <a:gd name="connsiteY11" fmla="*/ 676427 h 1632102"/>
                <a:gd name="connsiteX12" fmla="*/ 1289050 w 1477532"/>
                <a:gd name="connsiteY12" fmla="*/ 612927 h 1632102"/>
                <a:gd name="connsiteX13" fmla="*/ 1473200 w 1477532"/>
                <a:gd name="connsiteY13" fmla="*/ 641502 h 1632102"/>
                <a:gd name="connsiteX14" fmla="*/ 1416050 w 1477532"/>
                <a:gd name="connsiteY14" fmla="*/ 749452 h 1632102"/>
                <a:gd name="connsiteX15" fmla="*/ 1162050 w 1477532"/>
                <a:gd name="connsiteY15" fmla="*/ 857402 h 1632102"/>
                <a:gd name="connsiteX16" fmla="*/ 863600 w 1477532"/>
                <a:gd name="connsiteY16" fmla="*/ 965352 h 1632102"/>
                <a:gd name="connsiteX17" fmla="*/ 1289050 w 1477532"/>
                <a:gd name="connsiteY17" fmla="*/ 889152 h 1632102"/>
                <a:gd name="connsiteX18" fmla="*/ 1400175 w 1477532"/>
                <a:gd name="connsiteY18" fmla="*/ 920902 h 1632102"/>
                <a:gd name="connsiteX19" fmla="*/ 1355725 w 1477532"/>
                <a:gd name="connsiteY19" fmla="*/ 1028852 h 1632102"/>
                <a:gd name="connsiteX20" fmla="*/ 936625 w 1477532"/>
                <a:gd name="connsiteY20" fmla="*/ 1174902 h 1632102"/>
                <a:gd name="connsiteX21" fmla="*/ 774700 w 1477532"/>
                <a:gd name="connsiteY21" fmla="*/ 1393977 h 1632102"/>
                <a:gd name="connsiteX22" fmla="*/ 463550 w 1477532"/>
                <a:gd name="connsiteY22" fmla="*/ 1540027 h 1632102"/>
                <a:gd name="connsiteX23" fmla="*/ 403225 w 1477532"/>
                <a:gd name="connsiteY23" fmla="*/ 1632102 h 1632102"/>
                <a:gd name="connsiteX24" fmla="*/ 98425 w 1477532"/>
                <a:gd name="connsiteY24" fmla="*/ 1603527 h 1632102"/>
                <a:gd name="connsiteX25" fmla="*/ 0 w 1477532"/>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89152 h 1632102"/>
                <a:gd name="connsiteX18" fmla="*/ 1400175 w 1480388"/>
                <a:gd name="connsiteY18" fmla="*/ 920902 h 1632102"/>
                <a:gd name="connsiteX19" fmla="*/ 1355725 w 1480388"/>
                <a:gd name="connsiteY19" fmla="*/ 10288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8915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8915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25752"/>
                <a:gd name="connsiteX1" fmla="*/ 82550 w 1480388"/>
                <a:gd name="connsiteY1" fmla="*/ 1022502 h 1625752"/>
                <a:gd name="connsiteX2" fmla="*/ 215900 w 1480388"/>
                <a:gd name="connsiteY2" fmla="*/ 612927 h 1625752"/>
                <a:gd name="connsiteX3" fmla="*/ 723900 w 1480388"/>
                <a:gd name="connsiteY3" fmla="*/ 111277 h 1625752"/>
                <a:gd name="connsiteX4" fmla="*/ 1254125 w 1480388"/>
                <a:gd name="connsiteY4" fmla="*/ 38252 h 1625752"/>
                <a:gd name="connsiteX5" fmla="*/ 1098550 w 1480388"/>
                <a:gd name="connsiteY5" fmla="*/ 197002 h 1625752"/>
                <a:gd name="connsiteX6" fmla="*/ 676275 w 1480388"/>
                <a:gd name="connsiteY6" fmla="*/ 454177 h 1625752"/>
                <a:gd name="connsiteX7" fmla="*/ 968375 w 1480388"/>
                <a:gd name="connsiteY7" fmla="*/ 406552 h 1625752"/>
                <a:gd name="connsiteX8" fmla="*/ 1352550 w 1480388"/>
                <a:gd name="connsiteY8" fmla="*/ 387502 h 1625752"/>
                <a:gd name="connsiteX9" fmla="*/ 1463675 w 1480388"/>
                <a:gd name="connsiteY9" fmla="*/ 435127 h 1625752"/>
                <a:gd name="connsiteX10" fmla="*/ 1412875 w 1480388"/>
                <a:gd name="connsiteY10" fmla="*/ 517677 h 1625752"/>
                <a:gd name="connsiteX11" fmla="*/ 790575 w 1480388"/>
                <a:gd name="connsiteY11" fmla="*/ 676427 h 1625752"/>
                <a:gd name="connsiteX12" fmla="*/ 1289050 w 1480388"/>
                <a:gd name="connsiteY12" fmla="*/ 612927 h 1625752"/>
                <a:gd name="connsiteX13" fmla="*/ 1473200 w 1480388"/>
                <a:gd name="connsiteY13" fmla="*/ 641502 h 1625752"/>
                <a:gd name="connsiteX14" fmla="*/ 1416050 w 1480388"/>
                <a:gd name="connsiteY14" fmla="*/ 749452 h 1625752"/>
                <a:gd name="connsiteX15" fmla="*/ 1162050 w 1480388"/>
                <a:gd name="connsiteY15" fmla="*/ 857402 h 1625752"/>
                <a:gd name="connsiteX16" fmla="*/ 863600 w 1480388"/>
                <a:gd name="connsiteY16" fmla="*/ 965352 h 1625752"/>
                <a:gd name="connsiteX17" fmla="*/ 1289050 w 1480388"/>
                <a:gd name="connsiteY17" fmla="*/ 870102 h 1625752"/>
                <a:gd name="connsiteX18" fmla="*/ 1400175 w 1480388"/>
                <a:gd name="connsiteY18" fmla="*/ 920902 h 1625752"/>
                <a:gd name="connsiteX19" fmla="*/ 1250950 w 1480388"/>
                <a:gd name="connsiteY19" fmla="*/ 1041552 h 1625752"/>
                <a:gd name="connsiteX20" fmla="*/ 936625 w 1480388"/>
                <a:gd name="connsiteY20" fmla="*/ 1174902 h 1625752"/>
                <a:gd name="connsiteX21" fmla="*/ 774700 w 1480388"/>
                <a:gd name="connsiteY21" fmla="*/ 1393977 h 1625752"/>
                <a:gd name="connsiteX22" fmla="*/ 463550 w 1480388"/>
                <a:gd name="connsiteY22" fmla="*/ 1540027 h 1625752"/>
                <a:gd name="connsiteX23" fmla="*/ 390525 w 1480388"/>
                <a:gd name="connsiteY23" fmla="*/ 1625752 h 1625752"/>
                <a:gd name="connsiteX24" fmla="*/ 98425 w 1480388"/>
                <a:gd name="connsiteY24" fmla="*/ 1603527 h 1625752"/>
                <a:gd name="connsiteX25" fmla="*/ 0 w 1480388"/>
                <a:gd name="connsiteY25" fmla="*/ 1213002 h 1625752"/>
                <a:gd name="connsiteX0" fmla="*/ 0 w 1480388"/>
                <a:gd name="connsiteY0" fmla="*/ 1213002 h 1645371"/>
                <a:gd name="connsiteX1" fmla="*/ 82550 w 1480388"/>
                <a:gd name="connsiteY1" fmla="*/ 1022502 h 1645371"/>
                <a:gd name="connsiteX2" fmla="*/ 215900 w 1480388"/>
                <a:gd name="connsiteY2" fmla="*/ 612927 h 1645371"/>
                <a:gd name="connsiteX3" fmla="*/ 723900 w 1480388"/>
                <a:gd name="connsiteY3" fmla="*/ 111277 h 1645371"/>
                <a:gd name="connsiteX4" fmla="*/ 1254125 w 1480388"/>
                <a:gd name="connsiteY4" fmla="*/ 38252 h 1645371"/>
                <a:gd name="connsiteX5" fmla="*/ 1098550 w 1480388"/>
                <a:gd name="connsiteY5" fmla="*/ 197002 h 1645371"/>
                <a:gd name="connsiteX6" fmla="*/ 676275 w 1480388"/>
                <a:gd name="connsiteY6" fmla="*/ 454177 h 1645371"/>
                <a:gd name="connsiteX7" fmla="*/ 968375 w 1480388"/>
                <a:gd name="connsiteY7" fmla="*/ 406552 h 1645371"/>
                <a:gd name="connsiteX8" fmla="*/ 1352550 w 1480388"/>
                <a:gd name="connsiteY8" fmla="*/ 387502 h 1645371"/>
                <a:gd name="connsiteX9" fmla="*/ 1463675 w 1480388"/>
                <a:gd name="connsiteY9" fmla="*/ 435127 h 1645371"/>
                <a:gd name="connsiteX10" fmla="*/ 1412875 w 1480388"/>
                <a:gd name="connsiteY10" fmla="*/ 517677 h 1645371"/>
                <a:gd name="connsiteX11" fmla="*/ 790575 w 1480388"/>
                <a:gd name="connsiteY11" fmla="*/ 676427 h 1645371"/>
                <a:gd name="connsiteX12" fmla="*/ 1289050 w 1480388"/>
                <a:gd name="connsiteY12" fmla="*/ 612927 h 1645371"/>
                <a:gd name="connsiteX13" fmla="*/ 1473200 w 1480388"/>
                <a:gd name="connsiteY13" fmla="*/ 641502 h 1645371"/>
                <a:gd name="connsiteX14" fmla="*/ 1416050 w 1480388"/>
                <a:gd name="connsiteY14" fmla="*/ 749452 h 1645371"/>
                <a:gd name="connsiteX15" fmla="*/ 1162050 w 1480388"/>
                <a:gd name="connsiteY15" fmla="*/ 857402 h 1645371"/>
                <a:gd name="connsiteX16" fmla="*/ 863600 w 1480388"/>
                <a:gd name="connsiteY16" fmla="*/ 965352 h 1645371"/>
                <a:gd name="connsiteX17" fmla="*/ 1289050 w 1480388"/>
                <a:gd name="connsiteY17" fmla="*/ 870102 h 1645371"/>
                <a:gd name="connsiteX18" fmla="*/ 1400175 w 1480388"/>
                <a:gd name="connsiteY18" fmla="*/ 920902 h 1645371"/>
                <a:gd name="connsiteX19" fmla="*/ 1250950 w 1480388"/>
                <a:gd name="connsiteY19" fmla="*/ 1041552 h 1645371"/>
                <a:gd name="connsiteX20" fmla="*/ 936625 w 1480388"/>
                <a:gd name="connsiteY20" fmla="*/ 1174902 h 1645371"/>
                <a:gd name="connsiteX21" fmla="*/ 774700 w 1480388"/>
                <a:gd name="connsiteY21" fmla="*/ 1393977 h 1645371"/>
                <a:gd name="connsiteX22" fmla="*/ 463550 w 1480388"/>
                <a:gd name="connsiteY22" fmla="*/ 1540027 h 1645371"/>
                <a:gd name="connsiteX23" fmla="*/ 390525 w 1480388"/>
                <a:gd name="connsiteY23" fmla="*/ 1625752 h 1645371"/>
                <a:gd name="connsiteX24" fmla="*/ 98425 w 1480388"/>
                <a:gd name="connsiteY24" fmla="*/ 1603527 h 1645371"/>
                <a:gd name="connsiteX25" fmla="*/ 0 w 1480388"/>
                <a:gd name="connsiteY25" fmla="*/ 1213002 h 1645371"/>
                <a:gd name="connsiteX0" fmla="*/ 29060 w 1509448"/>
                <a:gd name="connsiteY0" fmla="*/ 1213002 h 1645371"/>
                <a:gd name="connsiteX1" fmla="*/ 111610 w 1509448"/>
                <a:gd name="connsiteY1" fmla="*/ 1022502 h 1645371"/>
                <a:gd name="connsiteX2" fmla="*/ 244960 w 1509448"/>
                <a:gd name="connsiteY2" fmla="*/ 612927 h 1645371"/>
                <a:gd name="connsiteX3" fmla="*/ 752960 w 1509448"/>
                <a:gd name="connsiteY3" fmla="*/ 111277 h 1645371"/>
                <a:gd name="connsiteX4" fmla="*/ 1283185 w 1509448"/>
                <a:gd name="connsiteY4" fmla="*/ 38252 h 1645371"/>
                <a:gd name="connsiteX5" fmla="*/ 1127610 w 1509448"/>
                <a:gd name="connsiteY5" fmla="*/ 197002 h 1645371"/>
                <a:gd name="connsiteX6" fmla="*/ 705335 w 1509448"/>
                <a:gd name="connsiteY6" fmla="*/ 454177 h 1645371"/>
                <a:gd name="connsiteX7" fmla="*/ 997435 w 1509448"/>
                <a:gd name="connsiteY7" fmla="*/ 406552 h 1645371"/>
                <a:gd name="connsiteX8" fmla="*/ 1381610 w 1509448"/>
                <a:gd name="connsiteY8" fmla="*/ 387502 h 1645371"/>
                <a:gd name="connsiteX9" fmla="*/ 1492735 w 1509448"/>
                <a:gd name="connsiteY9" fmla="*/ 435127 h 1645371"/>
                <a:gd name="connsiteX10" fmla="*/ 1441935 w 1509448"/>
                <a:gd name="connsiteY10" fmla="*/ 517677 h 1645371"/>
                <a:gd name="connsiteX11" fmla="*/ 819635 w 1509448"/>
                <a:gd name="connsiteY11" fmla="*/ 676427 h 1645371"/>
                <a:gd name="connsiteX12" fmla="*/ 1318110 w 1509448"/>
                <a:gd name="connsiteY12" fmla="*/ 612927 h 1645371"/>
                <a:gd name="connsiteX13" fmla="*/ 1502260 w 1509448"/>
                <a:gd name="connsiteY13" fmla="*/ 641502 h 1645371"/>
                <a:gd name="connsiteX14" fmla="*/ 1445110 w 1509448"/>
                <a:gd name="connsiteY14" fmla="*/ 749452 h 1645371"/>
                <a:gd name="connsiteX15" fmla="*/ 1191110 w 1509448"/>
                <a:gd name="connsiteY15" fmla="*/ 857402 h 1645371"/>
                <a:gd name="connsiteX16" fmla="*/ 892660 w 1509448"/>
                <a:gd name="connsiteY16" fmla="*/ 965352 h 1645371"/>
                <a:gd name="connsiteX17" fmla="*/ 1318110 w 1509448"/>
                <a:gd name="connsiteY17" fmla="*/ 870102 h 1645371"/>
                <a:gd name="connsiteX18" fmla="*/ 1429235 w 1509448"/>
                <a:gd name="connsiteY18" fmla="*/ 920902 h 1645371"/>
                <a:gd name="connsiteX19" fmla="*/ 1280010 w 1509448"/>
                <a:gd name="connsiteY19" fmla="*/ 1041552 h 1645371"/>
                <a:gd name="connsiteX20" fmla="*/ 965685 w 1509448"/>
                <a:gd name="connsiteY20" fmla="*/ 1174902 h 1645371"/>
                <a:gd name="connsiteX21" fmla="*/ 803760 w 1509448"/>
                <a:gd name="connsiteY21" fmla="*/ 1393977 h 1645371"/>
                <a:gd name="connsiteX22" fmla="*/ 492610 w 1509448"/>
                <a:gd name="connsiteY22" fmla="*/ 1540027 h 1645371"/>
                <a:gd name="connsiteX23" fmla="*/ 419585 w 1509448"/>
                <a:gd name="connsiteY23" fmla="*/ 1625752 h 1645371"/>
                <a:gd name="connsiteX24" fmla="*/ 127485 w 1509448"/>
                <a:gd name="connsiteY24" fmla="*/ 1603527 h 1645371"/>
                <a:gd name="connsiteX25" fmla="*/ 29060 w 1509448"/>
                <a:gd name="connsiteY25" fmla="*/ 1213002 h 1645371"/>
                <a:gd name="connsiteX0" fmla="*/ 19061 w 1499449"/>
                <a:gd name="connsiteY0" fmla="*/ 1213002 h 1625752"/>
                <a:gd name="connsiteX1" fmla="*/ 101611 w 1499449"/>
                <a:gd name="connsiteY1" fmla="*/ 1022502 h 1625752"/>
                <a:gd name="connsiteX2" fmla="*/ 234961 w 1499449"/>
                <a:gd name="connsiteY2" fmla="*/ 612927 h 1625752"/>
                <a:gd name="connsiteX3" fmla="*/ 742961 w 1499449"/>
                <a:gd name="connsiteY3" fmla="*/ 111277 h 1625752"/>
                <a:gd name="connsiteX4" fmla="*/ 1273186 w 1499449"/>
                <a:gd name="connsiteY4" fmla="*/ 38252 h 1625752"/>
                <a:gd name="connsiteX5" fmla="*/ 1117611 w 1499449"/>
                <a:gd name="connsiteY5" fmla="*/ 197002 h 1625752"/>
                <a:gd name="connsiteX6" fmla="*/ 695336 w 1499449"/>
                <a:gd name="connsiteY6" fmla="*/ 454177 h 1625752"/>
                <a:gd name="connsiteX7" fmla="*/ 987436 w 1499449"/>
                <a:gd name="connsiteY7" fmla="*/ 406552 h 1625752"/>
                <a:gd name="connsiteX8" fmla="*/ 1371611 w 1499449"/>
                <a:gd name="connsiteY8" fmla="*/ 387502 h 1625752"/>
                <a:gd name="connsiteX9" fmla="*/ 1482736 w 1499449"/>
                <a:gd name="connsiteY9" fmla="*/ 435127 h 1625752"/>
                <a:gd name="connsiteX10" fmla="*/ 1431936 w 1499449"/>
                <a:gd name="connsiteY10" fmla="*/ 517677 h 1625752"/>
                <a:gd name="connsiteX11" fmla="*/ 809636 w 1499449"/>
                <a:gd name="connsiteY11" fmla="*/ 676427 h 1625752"/>
                <a:gd name="connsiteX12" fmla="*/ 1308111 w 1499449"/>
                <a:gd name="connsiteY12" fmla="*/ 612927 h 1625752"/>
                <a:gd name="connsiteX13" fmla="*/ 1492261 w 1499449"/>
                <a:gd name="connsiteY13" fmla="*/ 641502 h 1625752"/>
                <a:gd name="connsiteX14" fmla="*/ 1435111 w 1499449"/>
                <a:gd name="connsiteY14" fmla="*/ 749452 h 1625752"/>
                <a:gd name="connsiteX15" fmla="*/ 1181111 w 1499449"/>
                <a:gd name="connsiteY15" fmla="*/ 857402 h 1625752"/>
                <a:gd name="connsiteX16" fmla="*/ 882661 w 1499449"/>
                <a:gd name="connsiteY16" fmla="*/ 965352 h 1625752"/>
                <a:gd name="connsiteX17" fmla="*/ 1308111 w 1499449"/>
                <a:gd name="connsiteY17" fmla="*/ 870102 h 1625752"/>
                <a:gd name="connsiteX18" fmla="*/ 1419236 w 1499449"/>
                <a:gd name="connsiteY18" fmla="*/ 920902 h 1625752"/>
                <a:gd name="connsiteX19" fmla="*/ 1270011 w 1499449"/>
                <a:gd name="connsiteY19" fmla="*/ 1041552 h 1625752"/>
                <a:gd name="connsiteX20" fmla="*/ 955686 w 1499449"/>
                <a:gd name="connsiteY20" fmla="*/ 1174902 h 1625752"/>
                <a:gd name="connsiteX21" fmla="*/ 793761 w 1499449"/>
                <a:gd name="connsiteY21" fmla="*/ 1393977 h 1625752"/>
                <a:gd name="connsiteX22" fmla="*/ 482611 w 1499449"/>
                <a:gd name="connsiteY22" fmla="*/ 1540027 h 1625752"/>
                <a:gd name="connsiteX23" fmla="*/ 409586 w 1499449"/>
                <a:gd name="connsiteY23" fmla="*/ 1625752 h 1625752"/>
                <a:gd name="connsiteX24" fmla="*/ 101611 w 1499449"/>
                <a:gd name="connsiteY24" fmla="*/ 1559077 h 1625752"/>
                <a:gd name="connsiteX25" fmla="*/ 19061 w 1499449"/>
                <a:gd name="connsiteY25" fmla="*/ 1213002 h 1625752"/>
                <a:gd name="connsiteX0" fmla="*/ 10180 w 1490568"/>
                <a:gd name="connsiteY0" fmla="*/ 1213002 h 1625752"/>
                <a:gd name="connsiteX1" fmla="*/ 92730 w 1490568"/>
                <a:gd name="connsiteY1" fmla="*/ 1022502 h 1625752"/>
                <a:gd name="connsiteX2" fmla="*/ 226080 w 1490568"/>
                <a:gd name="connsiteY2" fmla="*/ 612927 h 1625752"/>
                <a:gd name="connsiteX3" fmla="*/ 734080 w 1490568"/>
                <a:gd name="connsiteY3" fmla="*/ 111277 h 1625752"/>
                <a:gd name="connsiteX4" fmla="*/ 1264305 w 1490568"/>
                <a:gd name="connsiteY4" fmla="*/ 38252 h 1625752"/>
                <a:gd name="connsiteX5" fmla="*/ 1108730 w 1490568"/>
                <a:gd name="connsiteY5" fmla="*/ 197002 h 1625752"/>
                <a:gd name="connsiteX6" fmla="*/ 686455 w 1490568"/>
                <a:gd name="connsiteY6" fmla="*/ 454177 h 1625752"/>
                <a:gd name="connsiteX7" fmla="*/ 978555 w 1490568"/>
                <a:gd name="connsiteY7" fmla="*/ 406552 h 1625752"/>
                <a:gd name="connsiteX8" fmla="*/ 1362730 w 1490568"/>
                <a:gd name="connsiteY8" fmla="*/ 387502 h 1625752"/>
                <a:gd name="connsiteX9" fmla="*/ 1473855 w 1490568"/>
                <a:gd name="connsiteY9" fmla="*/ 435127 h 1625752"/>
                <a:gd name="connsiteX10" fmla="*/ 1423055 w 1490568"/>
                <a:gd name="connsiteY10" fmla="*/ 517677 h 1625752"/>
                <a:gd name="connsiteX11" fmla="*/ 800755 w 1490568"/>
                <a:gd name="connsiteY11" fmla="*/ 676427 h 1625752"/>
                <a:gd name="connsiteX12" fmla="*/ 1299230 w 1490568"/>
                <a:gd name="connsiteY12" fmla="*/ 612927 h 1625752"/>
                <a:gd name="connsiteX13" fmla="*/ 1483380 w 1490568"/>
                <a:gd name="connsiteY13" fmla="*/ 641502 h 1625752"/>
                <a:gd name="connsiteX14" fmla="*/ 1426230 w 1490568"/>
                <a:gd name="connsiteY14" fmla="*/ 749452 h 1625752"/>
                <a:gd name="connsiteX15" fmla="*/ 1172230 w 1490568"/>
                <a:gd name="connsiteY15" fmla="*/ 857402 h 1625752"/>
                <a:gd name="connsiteX16" fmla="*/ 873780 w 1490568"/>
                <a:gd name="connsiteY16" fmla="*/ 965352 h 1625752"/>
                <a:gd name="connsiteX17" fmla="*/ 1299230 w 1490568"/>
                <a:gd name="connsiteY17" fmla="*/ 870102 h 1625752"/>
                <a:gd name="connsiteX18" fmla="*/ 1410355 w 1490568"/>
                <a:gd name="connsiteY18" fmla="*/ 920902 h 1625752"/>
                <a:gd name="connsiteX19" fmla="*/ 1261130 w 1490568"/>
                <a:gd name="connsiteY19" fmla="*/ 1041552 h 1625752"/>
                <a:gd name="connsiteX20" fmla="*/ 946805 w 1490568"/>
                <a:gd name="connsiteY20" fmla="*/ 1174902 h 1625752"/>
                <a:gd name="connsiteX21" fmla="*/ 784880 w 1490568"/>
                <a:gd name="connsiteY21" fmla="*/ 1393977 h 1625752"/>
                <a:gd name="connsiteX22" fmla="*/ 473730 w 1490568"/>
                <a:gd name="connsiteY22" fmla="*/ 1540027 h 1625752"/>
                <a:gd name="connsiteX23" fmla="*/ 400705 w 1490568"/>
                <a:gd name="connsiteY23" fmla="*/ 1625752 h 1625752"/>
                <a:gd name="connsiteX24" fmla="*/ 92730 w 1490568"/>
                <a:gd name="connsiteY24" fmla="*/ 1559077 h 1625752"/>
                <a:gd name="connsiteX25" fmla="*/ 10180 w 1490568"/>
                <a:gd name="connsiteY25" fmla="*/ 1213002 h 1625752"/>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3780 w 1490568"/>
                <a:gd name="connsiteY16" fmla="*/ 96535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3780 w 1490568"/>
                <a:gd name="connsiteY16" fmla="*/ 96535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384955 w 1490568"/>
                <a:gd name="connsiteY18" fmla="*/ 924077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384955 w 1490568"/>
                <a:gd name="connsiteY18" fmla="*/ 924077 h 1638915"/>
                <a:gd name="connsiteX19" fmla="*/ 12357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384955 w 1490568"/>
                <a:gd name="connsiteY18" fmla="*/ 924077 h 1638915"/>
                <a:gd name="connsiteX19" fmla="*/ 12357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Lst>
              <a:rect l="l" t="t" r="r" b="b"/>
              <a:pathLst>
                <a:path w="1490568" h="1638915">
                  <a:moveTo>
                    <a:pt x="10180" y="1213002"/>
                  </a:moveTo>
                  <a:cubicBezTo>
                    <a:pt x="10180" y="1123573"/>
                    <a:pt x="65213" y="1086002"/>
                    <a:pt x="92730" y="1022502"/>
                  </a:cubicBezTo>
                  <a:cubicBezTo>
                    <a:pt x="137180" y="885977"/>
                    <a:pt x="98022" y="836235"/>
                    <a:pt x="226080" y="612927"/>
                  </a:cubicBezTo>
                  <a:cubicBezTo>
                    <a:pt x="354138" y="389619"/>
                    <a:pt x="557868" y="194356"/>
                    <a:pt x="734080" y="111277"/>
                  </a:cubicBezTo>
                  <a:cubicBezTo>
                    <a:pt x="910292" y="28198"/>
                    <a:pt x="1221972" y="-48531"/>
                    <a:pt x="1264305" y="38252"/>
                  </a:cubicBezTo>
                  <a:cubicBezTo>
                    <a:pt x="1306638" y="125035"/>
                    <a:pt x="1174347" y="167369"/>
                    <a:pt x="1108730" y="197002"/>
                  </a:cubicBezTo>
                  <a:cubicBezTo>
                    <a:pt x="1043113" y="226635"/>
                    <a:pt x="817688" y="355752"/>
                    <a:pt x="686455" y="454177"/>
                  </a:cubicBezTo>
                  <a:cubicBezTo>
                    <a:pt x="783822" y="438302"/>
                    <a:pt x="825097" y="428777"/>
                    <a:pt x="978555" y="406552"/>
                  </a:cubicBezTo>
                  <a:cubicBezTo>
                    <a:pt x="1132013" y="384327"/>
                    <a:pt x="1234672" y="393852"/>
                    <a:pt x="1362730" y="387502"/>
                  </a:cubicBezTo>
                  <a:cubicBezTo>
                    <a:pt x="1408238" y="403377"/>
                    <a:pt x="1456922" y="390677"/>
                    <a:pt x="1473855" y="435127"/>
                  </a:cubicBezTo>
                  <a:cubicBezTo>
                    <a:pt x="1490788" y="479577"/>
                    <a:pt x="1448455" y="490160"/>
                    <a:pt x="1423055" y="517677"/>
                  </a:cubicBezTo>
                  <a:lnTo>
                    <a:pt x="800755" y="676427"/>
                  </a:lnTo>
                  <a:lnTo>
                    <a:pt x="1299230" y="612927"/>
                  </a:lnTo>
                  <a:cubicBezTo>
                    <a:pt x="1396597" y="597052"/>
                    <a:pt x="1462213" y="618748"/>
                    <a:pt x="1483380" y="641502"/>
                  </a:cubicBezTo>
                  <a:cubicBezTo>
                    <a:pt x="1504547" y="664256"/>
                    <a:pt x="1477030" y="721935"/>
                    <a:pt x="1426230" y="749452"/>
                  </a:cubicBezTo>
                  <a:cubicBezTo>
                    <a:pt x="1375430" y="776969"/>
                    <a:pt x="1264834" y="824594"/>
                    <a:pt x="1172230" y="857402"/>
                  </a:cubicBezTo>
                  <a:cubicBezTo>
                    <a:pt x="1079626" y="890210"/>
                    <a:pt x="970088" y="910319"/>
                    <a:pt x="870605" y="946302"/>
                  </a:cubicBezTo>
                  <a:cubicBezTo>
                    <a:pt x="1019830" y="943127"/>
                    <a:pt x="1213505" y="873806"/>
                    <a:pt x="1299230" y="870102"/>
                  </a:cubicBezTo>
                  <a:cubicBezTo>
                    <a:pt x="1384955" y="866398"/>
                    <a:pt x="1395538" y="895502"/>
                    <a:pt x="1384955" y="924077"/>
                  </a:cubicBezTo>
                  <a:cubicBezTo>
                    <a:pt x="1374372" y="952652"/>
                    <a:pt x="1327805" y="1002923"/>
                    <a:pt x="1235730" y="1041552"/>
                  </a:cubicBezTo>
                  <a:cubicBezTo>
                    <a:pt x="1143655" y="1080181"/>
                    <a:pt x="1051580" y="1130452"/>
                    <a:pt x="946805" y="1174902"/>
                  </a:cubicBezTo>
                  <a:cubicBezTo>
                    <a:pt x="892830" y="1247927"/>
                    <a:pt x="867430" y="1336827"/>
                    <a:pt x="784880" y="1393977"/>
                  </a:cubicBezTo>
                  <a:cubicBezTo>
                    <a:pt x="702330" y="1451127"/>
                    <a:pt x="577447" y="1491344"/>
                    <a:pt x="473730" y="1540027"/>
                  </a:cubicBezTo>
                  <a:lnTo>
                    <a:pt x="400705" y="1625752"/>
                  </a:lnTo>
                  <a:cubicBezTo>
                    <a:pt x="312863" y="1656444"/>
                    <a:pt x="228197" y="1633160"/>
                    <a:pt x="92730" y="1559077"/>
                  </a:cubicBezTo>
                  <a:cubicBezTo>
                    <a:pt x="-42737" y="1484994"/>
                    <a:pt x="10180" y="1302431"/>
                    <a:pt x="10180" y="1213002"/>
                  </a:cubicBezTo>
                  <a:close/>
                </a:path>
              </a:pathLst>
            </a:custGeom>
            <a:solidFill>
              <a:srgbClr val="FFCC99"/>
            </a:solidFill>
            <a:ln w="127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392" name="フリーフォーム: 図形 391">
              <a:extLst>
                <a:ext uri="{FF2B5EF4-FFF2-40B4-BE49-F238E27FC236}">
                  <a16:creationId xmlns:a16="http://schemas.microsoft.com/office/drawing/2014/main" id="{CA2BA7A6-D617-AFDD-DCAB-A85980E14740}"/>
                </a:ext>
              </a:extLst>
            </p:cNvPr>
            <p:cNvSpPr/>
            <p:nvPr/>
          </p:nvSpPr>
          <p:spPr bwMode="auto">
            <a:xfrm>
              <a:off x="4712317" y="7957431"/>
              <a:ext cx="264102" cy="223982"/>
            </a:xfrm>
            <a:custGeom>
              <a:avLst/>
              <a:gdLst>
                <a:gd name="connsiteX0" fmla="*/ 38675 w 214686"/>
                <a:gd name="connsiteY0" fmla="*/ 0 h 182073"/>
                <a:gd name="connsiteX1" fmla="*/ 90094 w 214686"/>
                <a:gd name="connsiteY1" fmla="*/ 121626 h 182073"/>
                <a:gd name="connsiteX2" fmla="*/ 214686 w 214686"/>
                <a:gd name="connsiteY2" fmla="*/ 145358 h 182073"/>
                <a:gd name="connsiteX3" fmla="*/ 205327 w 214686"/>
                <a:gd name="connsiteY3" fmla="*/ 182073 h 182073"/>
                <a:gd name="connsiteX4" fmla="*/ 130021 w 214686"/>
                <a:gd name="connsiteY4" fmla="*/ 181271 h 182073"/>
                <a:gd name="connsiteX5" fmla="*/ 60664 w 214686"/>
                <a:gd name="connsiteY5" fmla="*/ 158466 h 182073"/>
                <a:gd name="connsiteX6" fmla="*/ 16288 w 214686"/>
                <a:gd name="connsiteY6" fmla="*/ 105996 h 182073"/>
                <a:gd name="connsiteX7" fmla="*/ 0 w 214686"/>
                <a:gd name="connsiteY7" fmla="*/ 50155 h 18207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14686" h="182073">
                  <a:moveTo>
                    <a:pt x="38675" y="0"/>
                  </a:moveTo>
                  <a:cubicBezTo>
                    <a:pt x="42301" y="46475"/>
                    <a:pt x="60759" y="97400"/>
                    <a:pt x="90094" y="121626"/>
                  </a:cubicBezTo>
                  <a:cubicBezTo>
                    <a:pt x="119429" y="145852"/>
                    <a:pt x="166563" y="150302"/>
                    <a:pt x="214686" y="145358"/>
                  </a:cubicBezTo>
                  <a:lnTo>
                    <a:pt x="205327" y="182073"/>
                  </a:lnTo>
                  <a:lnTo>
                    <a:pt x="130021" y="181271"/>
                  </a:lnTo>
                  <a:cubicBezTo>
                    <a:pt x="103075" y="177748"/>
                    <a:pt x="79077" y="170579"/>
                    <a:pt x="60664" y="158466"/>
                  </a:cubicBezTo>
                  <a:cubicBezTo>
                    <a:pt x="42251" y="146353"/>
                    <a:pt x="27252" y="127565"/>
                    <a:pt x="16288" y="105996"/>
                  </a:cubicBezTo>
                  <a:lnTo>
                    <a:pt x="0" y="50155"/>
                  </a:lnTo>
                  <a:close/>
                </a:path>
              </a:pathLst>
            </a:custGeom>
            <a:solidFill>
              <a:schemeClr val="bg1"/>
            </a:solidFill>
            <a:ln w="12700" cap="flat" cmpd="sng" algn="ctr">
              <a:solidFill>
                <a:sysClr val="windowText" lastClr="000000"/>
              </a:solidFill>
              <a:prstDash val="solid"/>
              <a:bevel/>
            </a:ln>
            <a:effectLst/>
          </p:spPr>
          <p:txBody>
            <a:bodyPr rtlCol="0" anchor="ctr"/>
            <a:lstStyle/>
            <a:p>
              <a:pPr algn="ctr"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sp>
          <p:nvSpPr>
            <p:cNvPr id="393" name="フリーフォーム: 図形 392">
              <a:extLst>
                <a:ext uri="{FF2B5EF4-FFF2-40B4-BE49-F238E27FC236}">
                  <a16:creationId xmlns:a16="http://schemas.microsoft.com/office/drawing/2014/main" id="{44EB37E2-264A-2144-F13D-6479C2087A6B}"/>
                </a:ext>
              </a:extLst>
            </p:cNvPr>
            <p:cNvSpPr/>
            <p:nvPr/>
          </p:nvSpPr>
          <p:spPr bwMode="auto">
            <a:xfrm>
              <a:off x="4491077" y="7996489"/>
              <a:ext cx="480413" cy="620741"/>
            </a:xfrm>
            <a:custGeom>
              <a:avLst/>
              <a:gdLst>
                <a:gd name="connsiteX0" fmla="*/ 0 w 1203325"/>
                <a:gd name="connsiteY0" fmla="*/ 1216025 h 1574800"/>
                <a:gd name="connsiteX1" fmla="*/ 371475 w 1203325"/>
                <a:gd name="connsiteY1" fmla="*/ 431800 h 1574800"/>
                <a:gd name="connsiteX2" fmla="*/ 666750 w 1203325"/>
                <a:gd name="connsiteY2" fmla="*/ 0 h 1574800"/>
                <a:gd name="connsiteX3" fmla="*/ 800100 w 1203325"/>
                <a:gd name="connsiteY3" fmla="*/ 358775 h 1574800"/>
                <a:gd name="connsiteX4" fmla="*/ 1203325 w 1203325"/>
                <a:gd name="connsiteY4" fmla="*/ 476250 h 1574800"/>
                <a:gd name="connsiteX5" fmla="*/ 1057275 w 1203325"/>
                <a:gd name="connsiteY5" fmla="*/ 1123950 h 1574800"/>
                <a:gd name="connsiteX6" fmla="*/ 736600 w 1203325"/>
                <a:gd name="connsiteY6" fmla="*/ 1574800 h 1574800"/>
                <a:gd name="connsiteX7" fmla="*/ 298450 w 1203325"/>
                <a:gd name="connsiteY7" fmla="*/ 1549400 h 1574800"/>
                <a:gd name="connsiteX8" fmla="*/ 0 w 1203325"/>
                <a:gd name="connsiteY8" fmla="*/ 1216025 h 1574800"/>
                <a:gd name="connsiteX0" fmla="*/ 0 w 1076325"/>
                <a:gd name="connsiteY0" fmla="*/ 1203325 h 1574800"/>
                <a:gd name="connsiteX1" fmla="*/ 244475 w 1076325"/>
                <a:gd name="connsiteY1" fmla="*/ 431800 h 1574800"/>
                <a:gd name="connsiteX2" fmla="*/ 539750 w 1076325"/>
                <a:gd name="connsiteY2" fmla="*/ 0 h 1574800"/>
                <a:gd name="connsiteX3" fmla="*/ 673100 w 1076325"/>
                <a:gd name="connsiteY3" fmla="*/ 358775 h 1574800"/>
                <a:gd name="connsiteX4" fmla="*/ 1076325 w 1076325"/>
                <a:gd name="connsiteY4" fmla="*/ 476250 h 1574800"/>
                <a:gd name="connsiteX5" fmla="*/ 930275 w 1076325"/>
                <a:gd name="connsiteY5" fmla="*/ 1123950 h 1574800"/>
                <a:gd name="connsiteX6" fmla="*/ 609600 w 1076325"/>
                <a:gd name="connsiteY6" fmla="*/ 1574800 h 1574800"/>
                <a:gd name="connsiteX7" fmla="*/ 171450 w 1076325"/>
                <a:gd name="connsiteY7" fmla="*/ 1549400 h 1574800"/>
                <a:gd name="connsiteX8" fmla="*/ 0 w 1076325"/>
                <a:gd name="connsiteY8" fmla="*/ 1203325 h 1574800"/>
                <a:gd name="connsiteX0" fmla="*/ 9265 w 1085590"/>
                <a:gd name="connsiteY0" fmla="*/ 1203325 h 1574800"/>
                <a:gd name="connsiteX1" fmla="*/ 253740 w 1085590"/>
                <a:gd name="connsiteY1" fmla="*/ 431800 h 1574800"/>
                <a:gd name="connsiteX2" fmla="*/ 549015 w 1085590"/>
                <a:gd name="connsiteY2" fmla="*/ 0 h 1574800"/>
                <a:gd name="connsiteX3" fmla="*/ 682365 w 1085590"/>
                <a:gd name="connsiteY3" fmla="*/ 358775 h 1574800"/>
                <a:gd name="connsiteX4" fmla="*/ 1085590 w 1085590"/>
                <a:gd name="connsiteY4" fmla="*/ 476250 h 1574800"/>
                <a:gd name="connsiteX5" fmla="*/ 939540 w 1085590"/>
                <a:gd name="connsiteY5" fmla="*/ 1123950 h 1574800"/>
                <a:gd name="connsiteX6" fmla="*/ 618865 w 1085590"/>
                <a:gd name="connsiteY6" fmla="*/ 1574800 h 1574800"/>
                <a:gd name="connsiteX7" fmla="*/ 180715 w 1085590"/>
                <a:gd name="connsiteY7" fmla="*/ 1549400 h 1574800"/>
                <a:gd name="connsiteX8" fmla="*/ 9265 w 1085590"/>
                <a:gd name="connsiteY8" fmla="*/ 1203325 h 1574800"/>
                <a:gd name="connsiteX0" fmla="*/ 11386 w 1049611"/>
                <a:gd name="connsiteY0" fmla="*/ 1101725 h 1574800"/>
                <a:gd name="connsiteX1" fmla="*/ 217761 w 1049611"/>
                <a:gd name="connsiteY1" fmla="*/ 431800 h 1574800"/>
                <a:gd name="connsiteX2" fmla="*/ 513036 w 1049611"/>
                <a:gd name="connsiteY2" fmla="*/ 0 h 1574800"/>
                <a:gd name="connsiteX3" fmla="*/ 646386 w 1049611"/>
                <a:gd name="connsiteY3" fmla="*/ 358775 h 1574800"/>
                <a:gd name="connsiteX4" fmla="*/ 1049611 w 1049611"/>
                <a:gd name="connsiteY4" fmla="*/ 476250 h 1574800"/>
                <a:gd name="connsiteX5" fmla="*/ 903561 w 1049611"/>
                <a:gd name="connsiteY5" fmla="*/ 1123950 h 1574800"/>
                <a:gd name="connsiteX6" fmla="*/ 582886 w 1049611"/>
                <a:gd name="connsiteY6" fmla="*/ 1574800 h 1574800"/>
                <a:gd name="connsiteX7" fmla="*/ 144736 w 1049611"/>
                <a:gd name="connsiteY7" fmla="*/ 1549400 h 1574800"/>
                <a:gd name="connsiteX8" fmla="*/ 11386 w 1049611"/>
                <a:gd name="connsiteY8" fmla="*/ 1101725 h 1574800"/>
                <a:gd name="connsiteX0" fmla="*/ 296 w 1038521"/>
                <a:gd name="connsiteY0" fmla="*/ 1101725 h 1574800"/>
                <a:gd name="connsiteX1" fmla="*/ 206671 w 1038521"/>
                <a:gd name="connsiteY1" fmla="*/ 431800 h 1574800"/>
                <a:gd name="connsiteX2" fmla="*/ 501946 w 1038521"/>
                <a:gd name="connsiteY2" fmla="*/ 0 h 1574800"/>
                <a:gd name="connsiteX3" fmla="*/ 635296 w 1038521"/>
                <a:gd name="connsiteY3" fmla="*/ 358775 h 1574800"/>
                <a:gd name="connsiteX4" fmla="*/ 1038521 w 1038521"/>
                <a:gd name="connsiteY4" fmla="*/ 476250 h 1574800"/>
                <a:gd name="connsiteX5" fmla="*/ 892471 w 1038521"/>
                <a:gd name="connsiteY5" fmla="*/ 1123950 h 1574800"/>
                <a:gd name="connsiteX6" fmla="*/ 571796 w 1038521"/>
                <a:gd name="connsiteY6" fmla="*/ 1574800 h 1574800"/>
                <a:gd name="connsiteX7" fmla="*/ 165396 w 1038521"/>
                <a:gd name="connsiteY7" fmla="*/ 1552575 h 1574800"/>
                <a:gd name="connsiteX8" fmla="*/ 296 w 1038521"/>
                <a:gd name="connsiteY8" fmla="*/ 1101725 h 1574800"/>
                <a:gd name="connsiteX0" fmla="*/ 1350 w 1039575"/>
                <a:gd name="connsiteY0" fmla="*/ 1101725 h 1598586"/>
                <a:gd name="connsiteX1" fmla="*/ 207725 w 1039575"/>
                <a:gd name="connsiteY1" fmla="*/ 431800 h 1598586"/>
                <a:gd name="connsiteX2" fmla="*/ 503000 w 1039575"/>
                <a:gd name="connsiteY2" fmla="*/ 0 h 1598586"/>
                <a:gd name="connsiteX3" fmla="*/ 636350 w 1039575"/>
                <a:gd name="connsiteY3" fmla="*/ 358775 h 1598586"/>
                <a:gd name="connsiteX4" fmla="*/ 1039575 w 1039575"/>
                <a:gd name="connsiteY4" fmla="*/ 476250 h 1598586"/>
                <a:gd name="connsiteX5" fmla="*/ 893525 w 1039575"/>
                <a:gd name="connsiteY5" fmla="*/ 1123950 h 1598586"/>
                <a:gd name="connsiteX6" fmla="*/ 572850 w 1039575"/>
                <a:gd name="connsiteY6" fmla="*/ 1574800 h 1598586"/>
                <a:gd name="connsiteX7" fmla="*/ 166450 w 1039575"/>
                <a:gd name="connsiteY7" fmla="*/ 1552575 h 1598586"/>
                <a:gd name="connsiteX8" fmla="*/ 1350 w 1039575"/>
                <a:gd name="connsiteY8" fmla="*/ 1101725 h 1598586"/>
                <a:gd name="connsiteX0" fmla="*/ 1350 w 1039575"/>
                <a:gd name="connsiteY0" fmla="*/ 1101725 h 1629318"/>
                <a:gd name="connsiteX1" fmla="*/ 207725 w 1039575"/>
                <a:gd name="connsiteY1" fmla="*/ 431800 h 1629318"/>
                <a:gd name="connsiteX2" fmla="*/ 503000 w 1039575"/>
                <a:gd name="connsiteY2" fmla="*/ 0 h 1629318"/>
                <a:gd name="connsiteX3" fmla="*/ 636350 w 1039575"/>
                <a:gd name="connsiteY3" fmla="*/ 358775 h 1629318"/>
                <a:gd name="connsiteX4" fmla="*/ 1039575 w 1039575"/>
                <a:gd name="connsiteY4" fmla="*/ 476250 h 1629318"/>
                <a:gd name="connsiteX5" fmla="*/ 893525 w 1039575"/>
                <a:gd name="connsiteY5" fmla="*/ 1123950 h 1629318"/>
                <a:gd name="connsiteX6" fmla="*/ 572850 w 1039575"/>
                <a:gd name="connsiteY6" fmla="*/ 1574800 h 1629318"/>
                <a:gd name="connsiteX7" fmla="*/ 166450 w 1039575"/>
                <a:gd name="connsiteY7" fmla="*/ 1552575 h 1629318"/>
                <a:gd name="connsiteX8" fmla="*/ 1350 w 1039575"/>
                <a:gd name="connsiteY8" fmla="*/ 1101725 h 1629318"/>
                <a:gd name="connsiteX0" fmla="*/ 452 w 1038677"/>
                <a:gd name="connsiteY0" fmla="*/ 1101725 h 1603969"/>
                <a:gd name="connsiteX1" fmla="*/ 206827 w 1038677"/>
                <a:gd name="connsiteY1" fmla="*/ 431800 h 1603969"/>
                <a:gd name="connsiteX2" fmla="*/ 502102 w 1038677"/>
                <a:gd name="connsiteY2" fmla="*/ 0 h 1603969"/>
                <a:gd name="connsiteX3" fmla="*/ 635452 w 1038677"/>
                <a:gd name="connsiteY3" fmla="*/ 358775 h 1603969"/>
                <a:gd name="connsiteX4" fmla="*/ 1038677 w 1038677"/>
                <a:gd name="connsiteY4" fmla="*/ 476250 h 1603969"/>
                <a:gd name="connsiteX5" fmla="*/ 892627 w 1038677"/>
                <a:gd name="connsiteY5" fmla="*/ 1123950 h 1603969"/>
                <a:gd name="connsiteX6" fmla="*/ 597352 w 1038677"/>
                <a:gd name="connsiteY6" fmla="*/ 1539875 h 1603969"/>
                <a:gd name="connsiteX7" fmla="*/ 165552 w 1038677"/>
                <a:gd name="connsiteY7" fmla="*/ 1552575 h 1603969"/>
                <a:gd name="connsiteX8" fmla="*/ 452 w 1038677"/>
                <a:gd name="connsiteY8" fmla="*/ 1101725 h 1603969"/>
                <a:gd name="connsiteX0" fmla="*/ 452 w 1038677"/>
                <a:gd name="connsiteY0" fmla="*/ 1101725 h 1603969"/>
                <a:gd name="connsiteX1" fmla="*/ 206827 w 1038677"/>
                <a:gd name="connsiteY1" fmla="*/ 431800 h 1603969"/>
                <a:gd name="connsiteX2" fmla="*/ 502102 w 1038677"/>
                <a:gd name="connsiteY2" fmla="*/ 0 h 1603969"/>
                <a:gd name="connsiteX3" fmla="*/ 635452 w 1038677"/>
                <a:gd name="connsiteY3" fmla="*/ 358775 h 1603969"/>
                <a:gd name="connsiteX4" fmla="*/ 1038677 w 1038677"/>
                <a:gd name="connsiteY4" fmla="*/ 476250 h 1603969"/>
                <a:gd name="connsiteX5" fmla="*/ 892627 w 1038677"/>
                <a:gd name="connsiteY5" fmla="*/ 1123950 h 1603969"/>
                <a:gd name="connsiteX6" fmla="*/ 597352 w 1038677"/>
                <a:gd name="connsiteY6" fmla="*/ 1539875 h 1603969"/>
                <a:gd name="connsiteX7" fmla="*/ 165552 w 1038677"/>
                <a:gd name="connsiteY7" fmla="*/ 1552575 h 1603969"/>
                <a:gd name="connsiteX8" fmla="*/ 452 w 103867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35452 w 1095827"/>
                <a:gd name="connsiteY3" fmla="*/ 358775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275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517 w 1095892"/>
                <a:gd name="connsiteY0" fmla="*/ 1101725 h 1603969"/>
                <a:gd name="connsiteX1" fmla="*/ 210067 w 1095892"/>
                <a:gd name="connsiteY1" fmla="*/ 476250 h 1603969"/>
                <a:gd name="connsiteX2" fmla="*/ 527567 w 1095892"/>
                <a:gd name="connsiteY2" fmla="*/ 0 h 1603969"/>
                <a:gd name="connsiteX3" fmla="*/ 670442 w 1095892"/>
                <a:gd name="connsiteY3" fmla="*/ 400050 h 1603969"/>
                <a:gd name="connsiteX4" fmla="*/ 1095892 w 1095892"/>
                <a:gd name="connsiteY4" fmla="*/ 485775 h 1603969"/>
                <a:gd name="connsiteX5" fmla="*/ 892692 w 1095892"/>
                <a:gd name="connsiteY5" fmla="*/ 1123950 h 1603969"/>
                <a:gd name="connsiteX6" fmla="*/ 597417 w 1095892"/>
                <a:gd name="connsiteY6" fmla="*/ 1539875 h 1603969"/>
                <a:gd name="connsiteX7" fmla="*/ 165617 w 1095892"/>
                <a:gd name="connsiteY7" fmla="*/ 1552575 h 1603969"/>
                <a:gd name="connsiteX8" fmla="*/ 517 w 1095892"/>
                <a:gd name="connsiteY8" fmla="*/ 1101725 h 1603969"/>
                <a:gd name="connsiteX0" fmla="*/ 517 w 1095892"/>
                <a:gd name="connsiteY0" fmla="*/ 1101725 h 1603969"/>
                <a:gd name="connsiteX1" fmla="*/ 210067 w 1095892"/>
                <a:gd name="connsiteY1" fmla="*/ 476250 h 1603969"/>
                <a:gd name="connsiteX2" fmla="*/ 527567 w 1095892"/>
                <a:gd name="connsiteY2" fmla="*/ 0 h 1603969"/>
                <a:gd name="connsiteX3" fmla="*/ 670442 w 1095892"/>
                <a:gd name="connsiteY3" fmla="*/ 400050 h 1603969"/>
                <a:gd name="connsiteX4" fmla="*/ 1095892 w 1095892"/>
                <a:gd name="connsiteY4" fmla="*/ 485775 h 1603969"/>
                <a:gd name="connsiteX5" fmla="*/ 892692 w 1095892"/>
                <a:gd name="connsiteY5" fmla="*/ 1123950 h 1603969"/>
                <a:gd name="connsiteX6" fmla="*/ 597417 w 1095892"/>
                <a:gd name="connsiteY6" fmla="*/ 1539875 h 1603969"/>
                <a:gd name="connsiteX7" fmla="*/ 165617 w 1095892"/>
                <a:gd name="connsiteY7" fmla="*/ 1552575 h 1603969"/>
                <a:gd name="connsiteX8" fmla="*/ 517 w 1095892"/>
                <a:gd name="connsiteY8" fmla="*/ 1101725 h 1603969"/>
                <a:gd name="connsiteX0" fmla="*/ 517 w 1095892"/>
                <a:gd name="connsiteY0" fmla="*/ 1101725 h 1603969"/>
                <a:gd name="connsiteX1" fmla="*/ 210067 w 1095892"/>
                <a:gd name="connsiteY1" fmla="*/ 476250 h 1603969"/>
                <a:gd name="connsiteX2" fmla="*/ 527567 w 1095892"/>
                <a:gd name="connsiteY2" fmla="*/ 0 h 1603969"/>
                <a:gd name="connsiteX3" fmla="*/ 670442 w 1095892"/>
                <a:gd name="connsiteY3" fmla="*/ 400050 h 1603969"/>
                <a:gd name="connsiteX4" fmla="*/ 1095892 w 1095892"/>
                <a:gd name="connsiteY4" fmla="*/ 485775 h 1603969"/>
                <a:gd name="connsiteX5" fmla="*/ 892692 w 1095892"/>
                <a:gd name="connsiteY5" fmla="*/ 1123950 h 1603969"/>
                <a:gd name="connsiteX6" fmla="*/ 597417 w 1095892"/>
                <a:gd name="connsiteY6" fmla="*/ 1539875 h 1603969"/>
                <a:gd name="connsiteX7" fmla="*/ 165617 w 1095892"/>
                <a:gd name="connsiteY7" fmla="*/ 1552575 h 1603969"/>
                <a:gd name="connsiteX8" fmla="*/ 517 w 1095892"/>
                <a:gd name="connsiteY8" fmla="*/ 1101725 h 1603969"/>
                <a:gd name="connsiteX0" fmla="*/ 228 w 1095603"/>
                <a:gd name="connsiteY0" fmla="*/ 1101725 h 1603969"/>
                <a:gd name="connsiteX1" fmla="*/ 193903 w 1095603"/>
                <a:gd name="connsiteY1" fmla="*/ 473075 h 1603969"/>
                <a:gd name="connsiteX2" fmla="*/ 527278 w 1095603"/>
                <a:gd name="connsiteY2" fmla="*/ 0 h 1603969"/>
                <a:gd name="connsiteX3" fmla="*/ 670153 w 1095603"/>
                <a:gd name="connsiteY3" fmla="*/ 400050 h 1603969"/>
                <a:gd name="connsiteX4" fmla="*/ 1095603 w 1095603"/>
                <a:gd name="connsiteY4" fmla="*/ 485775 h 1603969"/>
                <a:gd name="connsiteX5" fmla="*/ 892403 w 1095603"/>
                <a:gd name="connsiteY5" fmla="*/ 1123950 h 1603969"/>
                <a:gd name="connsiteX6" fmla="*/ 597128 w 1095603"/>
                <a:gd name="connsiteY6" fmla="*/ 1539875 h 1603969"/>
                <a:gd name="connsiteX7" fmla="*/ 165328 w 1095603"/>
                <a:gd name="connsiteY7" fmla="*/ 1552575 h 1603969"/>
                <a:gd name="connsiteX8" fmla="*/ 228 w 1095603"/>
                <a:gd name="connsiteY8" fmla="*/ 1101725 h 1603969"/>
                <a:gd name="connsiteX0" fmla="*/ 228 w 1095603"/>
                <a:gd name="connsiteY0" fmla="*/ 1101725 h 1603969"/>
                <a:gd name="connsiteX1" fmla="*/ 193903 w 1095603"/>
                <a:gd name="connsiteY1" fmla="*/ 473075 h 1603969"/>
                <a:gd name="connsiteX2" fmla="*/ 527278 w 1095603"/>
                <a:gd name="connsiteY2" fmla="*/ 0 h 1603969"/>
                <a:gd name="connsiteX3" fmla="*/ 670153 w 1095603"/>
                <a:gd name="connsiteY3" fmla="*/ 400050 h 1603969"/>
                <a:gd name="connsiteX4" fmla="*/ 1095603 w 1095603"/>
                <a:gd name="connsiteY4" fmla="*/ 485775 h 1603969"/>
                <a:gd name="connsiteX5" fmla="*/ 892403 w 1095603"/>
                <a:gd name="connsiteY5" fmla="*/ 1123950 h 1603969"/>
                <a:gd name="connsiteX6" fmla="*/ 597128 w 1095603"/>
                <a:gd name="connsiteY6" fmla="*/ 1539875 h 1603969"/>
                <a:gd name="connsiteX7" fmla="*/ 165328 w 1095603"/>
                <a:gd name="connsiteY7" fmla="*/ 1552575 h 1603969"/>
                <a:gd name="connsiteX8" fmla="*/ 228 w 1095603"/>
                <a:gd name="connsiteY8" fmla="*/ 1101725 h 1603969"/>
                <a:gd name="connsiteX0" fmla="*/ 228 w 1095603"/>
                <a:gd name="connsiteY0" fmla="*/ 1101725 h 1603969"/>
                <a:gd name="connsiteX1" fmla="*/ 193903 w 1095603"/>
                <a:gd name="connsiteY1" fmla="*/ 473075 h 1603969"/>
                <a:gd name="connsiteX2" fmla="*/ 527278 w 1095603"/>
                <a:gd name="connsiteY2" fmla="*/ 0 h 1603969"/>
                <a:gd name="connsiteX3" fmla="*/ 670153 w 1095603"/>
                <a:gd name="connsiteY3" fmla="*/ 400050 h 1603969"/>
                <a:gd name="connsiteX4" fmla="*/ 1095603 w 1095603"/>
                <a:gd name="connsiteY4" fmla="*/ 485775 h 1603969"/>
                <a:gd name="connsiteX5" fmla="*/ 892403 w 1095603"/>
                <a:gd name="connsiteY5" fmla="*/ 1123950 h 1603969"/>
                <a:gd name="connsiteX6" fmla="*/ 597128 w 1095603"/>
                <a:gd name="connsiteY6" fmla="*/ 1539875 h 1603969"/>
                <a:gd name="connsiteX7" fmla="*/ 165328 w 1095603"/>
                <a:gd name="connsiteY7" fmla="*/ 1552575 h 1603969"/>
                <a:gd name="connsiteX8" fmla="*/ 228 w 1095603"/>
                <a:gd name="connsiteY8" fmla="*/ 1101725 h 1603969"/>
                <a:gd name="connsiteX0" fmla="*/ 228 w 1092428"/>
                <a:gd name="connsiteY0" fmla="*/ 1101725 h 1603969"/>
                <a:gd name="connsiteX1" fmla="*/ 193903 w 1092428"/>
                <a:gd name="connsiteY1" fmla="*/ 473075 h 1603969"/>
                <a:gd name="connsiteX2" fmla="*/ 527278 w 1092428"/>
                <a:gd name="connsiteY2" fmla="*/ 0 h 1603969"/>
                <a:gd name="connsiteX3" fmla="*/ 670153 w 1092428"/>
                <a:gd name="connsiteY3" fmla="*/ 400050 h 1603969"/>
                <a:gd name="connsiteX4" fmla="*/ 1092428 w 1092428"/>
                <a:gd name="connsiteY4" fmla="*/ 466725 h 1603969"/>
                <a:gd name="connsiteX5" fmla="*/ 892403 w 1092428"/>
                <a:gd name="connsiteY5" fmla="*/ 1123950 h 1603969"/>
                <a:gd name="connsiteX6" fmla="*/ 597128 w 1092428"/>
                <a:gd name="connsiteY6" fmla="*/ 1539875 h 1603969"/>
                <a:gd name="connsiteX7" fmla="*/ 165328 w 1092428"/>
                <a:gd name="connsiteY7" fmla="*/ 1552575 h 1603969"/>
                <a:gd name="connsiteX8" fmla="*/ 228 w 1092428"/>
                <a:gd name="connsiteY8" fmla="*/ 1101725 h 1603969"/>
                <a:gd name="connsiteX0" fmla="*/ 228 w 1092428"/>
                <a:gd name="connsiteY0" fmla="*/ 1101725 h 1603969"/>
                <a:gd name="connsiteX1" fmla="*/ 193903 w 1092428"/>
                <a:gd name="connsiteY1" fmla="*/ 473075 h 1603969"/>
                <a:gd name="connsiteX2" fmla="*/ 527278 w 1092428"/>
                <a:gd name="connsiteY2" fmla="*/ 0 h 1603969"/>
                <a:gd name="connsiteX3" fmla="*/ 692378 w 1092428"/>
                <a:gd name="connsiteY3" fmla="*/ 390525 h 1603969"/>
                <a:gd name="connsiteX4" fmla="*/ 1092428 w 1092428"/>
                <a:gd name="connsiteY4" fmla="*/ 466725 h 1603969"/>
                <a:gd name="connsiteX5" fmla="*/ 892403 w 1092428"/>
                <a:gd name="connsiteY5" fmla="*/ 1123950 h 1603969"/>
                <a:gd name="connsiteX6" fmla="*/ 597128 w 1092428"/>
                <a:gd name="connsiteY6" fmla="*/ 1539875 h 1603969"/>
                <a:gd name="connsiteX7" fmla="*/ 165328 w 1092428"/>
                <a:gd name="connsiteY7" fmla="*/ 1552575 h 1603969"/>
                <a:gd name="connsiteX8" fmla="*/ 228 w 1092428"/>
                <a:gd name="connsiteY8" fmla="*/ 1101725 h 16039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092428" h="1603969">
                  <a:moveTo>
                    <a:pt x="228" y="1101725"/>
                  </a:moveTo>
                  <a:cubicBezTo>
                    <a:pt x="4991" y="921808"/>
                    <a:pt x="78545" y="698500"/>
                    <a:pt x="193903" y="473075"/>
                  </a:cubicBezTo>
                  <a:cubicBezTo>
                    <a:pt x="309261" y="247650"/>
                    <a:pt x="421445" y="158750"/>
                    <a:pt x="527278" y="0"/>
                  </a:cubicBezTo>
                  <a:cubicBezTo>
                    <a:pt x="538920" y="149225"/>
                    <a:pt x="598186" y="312738"/>
                    <a:pt x="692378" y="390525"/>
                  </a:cubicBezTo>
                  <a:cubicBezTo>
                    <a:pt x="786570" y="468312"/>
                    <a:pt x="937911" y="482600"/>
                    <a:pt x="1092428" y="466725"/>
                  </a:cubicBezTo>
                  <a:cubicBezTo>
                    <a:pt x="1043745" y="682625"/>
                    <a:pt x="974953" y="945092"/>
                    <a:pt x="892403" y="1123950"/>
                  </a:cubicBezTo>
                  <a:cubicBezTo>
                    <a:pt x="809853" y="1302808"/>
                    <a:pt x="716720" y="1459442"/>
                    <a:pt x="597128" y="1539875"/>
                  </a:cubicBezTo>
                  <a:cubicBezTo>
                    <a:pt x="477536" y="1620308"/>
                    <a:pt x="264811" y="1625600"/>
                    <a:pt x="165328" y="1552575"/>
                  </a:cubicBezTo>
                  <a:cubicBezTo>
                    <a:pt x="65845" y="1479550"/>
                    <a:pt x="-4535" y="1281642"/>
                    <a:pt x="228" y="1101725"/>
                  </a:cubicBezTo>
                  <a:close/>
                </a:path>
              </a:pathLst>
            </a:custGeom>
            <a:solidFill>
              <a:schemeClr val="tx1"/>
            </a:solidFill>
            <a:ln w="12700" cap="flat" cmpd="sng" algn="ctr">
              <a:solidFill>
                <a:sysClr val="windowText" lastClr="000000"/>
              </a:solidFill>
              <a:prstDash val="solid"/>
              <a:miter lim="800000"/>
            </a:ln>
            <a:effectLst/>
          </p:spPr>
          <p:txBody>
            <a:bodyPr wrap="square" rtlCol="0" anchor="ctr">
              <a:noAutofit/>
            </a:bodyPr>
            <a:lstStyle/>
            <a:p>
              <a:pPr algn="ctr" defTabSz="457200"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sp>
          <p:nvSpPr>
            <p:cNvPr id="394" name="楕円 393">
              <a:extLst>
                <a:ext uri="{FF2B5EF4-FFF2-40B4-BE49-F238E27FC236}">
                  <a16:creationId xmlns:a16="http://schemas.microsoft.com/office/drawing/2014/main" id="{76651F04-17B1-1F2D-7CA5-EFD3A44F35C4}"/>
                </a:ext>
              </a:extLst>
            </p:cNvPr>
            <p:cNvSpPr/>
            <p:nvPr/>
          </p:nvSpPr>
          <p:spPr>
            <a:xfrm rot="18900000">
              <a:off x="4606689" y="8040774"/>
              <a:ext cx="103505" cy="58206"/>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395" name="楕円 394">
              <a:extLst>
                <a:ext uri="{FF2B5EF4-FFF2-40B4-BE49-F238E27FC236}">
                  <a16:creationId xmlns:a16="http://schemas.microsoft.com/office/drawing/2014/main" id="{0EB72E71-CD01-4DDA-7DC6-AA5EF94AD586}"/>
                </a:ext>
              </a:extLst>
            </p:cNvPr>
            <p:cNvSpPr/>
            <p:nvPr/>
          </p:nvSpPr>
          <p:spPr>
            <a:xfrm rot="18900000">
              <a:off x="4536384" y="8146231"/>
              <a:ext cx="103505" cy="58206"/>
            </a:xfrm>
            <a:prstGeom prst="ellipse">
              <a:avLst/>
            </a:prstGeom>
            <a:solidFill>
              <a:srgbClr val="FFC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397" name="フリーフォーム: 図形 396">
            <a:extLst>
              <a:ext uri="{FF2B5EF4-FFF2-40B4-BE49-F238E27FC236}">
                <a16:creationId xmlns:a16="http://schemas.microsoft.com/office/drawing/2014/main" id="{5BB9A2A8-EF92-267A-D89C-B803140525A6}"/>
              </a:ext>
            </a:extLst>
          </p:cNvPr>
          <p:cNvSpPr/>
          <p:nvPr/>
        </p:nvSpPr>
        <p:spPr>
          <a:xfrm>
            <a:off x="398223" y="5982445"/>
            <a:ext cx="1914605" cy="1220805"/>
          </a:xfrm>
          <a:custGeom>
            <a:avLst/>
            <a:gdLst>
              <a:gd name="connsiteX0" fmla="*/ 203472 w 1914605"/>
              <a:gd name="connsiteY0" fmla="*/ 0 h 1220805"/>
              <a:gd name="connsiteX1" fmla="*/ 1328130 w 1914605"/>
              <a:gd name="connsiteY1" fmla="*/ 0 h 1220805"/>
              <a:gd name="connsiteX2" fmla="*/ 1515612 w 1914605"/>
              <a:gd name="connsiteY2" fmla="*/ 124272 h 1220805"/>
              <a:gd name="connsiteX3" fmla="*/ 1531591 w 1914605"/>
              <a:gd name="connsiteY3" fmla="*/ 203420 h 1220805"/>
              <a:gd name="connsiteX4" fmla="*/ 1561854 w 1914605"/>
              <a:gd name="connsiteY4" fmla="*/ 204606 h 1220805"/>
              <a:gd name="connsiteX5" fmla="*/ 1914605 w 1914605"/>
              <a:gd name="connsiteY5" fmla="*/ 516275 h 1220805"/>
              <a:gd name="connsiteX6" fmla="*/ 1570813 w 1914605"/>
              <a:gd name="connsiteY6" fmla="*/ 402906 h 1220805"/>
              <a:gd name="connsiteX7" fmla="*/ 1531602 w 1914605"/>
              <a:gd name="connsiteY7" fmla="*/ 408639 h 1220805"/>
              <a:gd name="connsiteX8" fmla="*/ 1531602 w 1914605"/>
              <a:gd name="connsiteY8" fmla="*/ 1017333 h 1220805"/>
              <a:gd name="connsiteX9" fmla="*/ 1328130 w 1914605"/>
              <a:gd name="connsiteY9" fmla="*/ 1220805 h 1220805"/>
              <a:gd name="connsiteX10" fmla="*/ 203472 w 1914605"/>
              <a:gd name="connsiteY10" fmla="*/ 1220805 h 1220805"/>
              <a:gd name="connsiteX11" fmla="*/ 0 w 1914605"/>
              <a:gd name="connsiteY11" fmla="*/ 1017333 h 1220805"/>
              <a:gd name="connsiteX12" fmla="*/ 0 w 1914605"/>
              <a:gd name="connsiteY12" fmla="*/ 203472 h 1220805"/>
              <a:gd name="connsiteX13" fmla="*/ 203472 w 1914605"/>
              <a:gd name="connsiteY13" fmla="*/ 0 h 122080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914605" h="1220805">
                <a:moveTo>
                  <a:pt x="203472" y="0"/>
                </a:moveTo>
                <a:lnTo>
                  <a:pt x="1328130" y="0"/>
                </a:lnTo>
                <a:cubicBezTo>
                  <a:pt x="1412411" y="0"/>
                  <a:pt x="1484723" y="51243"/>
                  <a:pt x="1515612" y="124272"/>
                </a:cubicBezTo>
                <a:lnTo>
                  <a:pt x="1531591" y="203420"/>
                </a:lnTo>
                <a:lnTo>
                  <a:pt x="1561854" y="204606"/>
                </a:lnTo>
                <a:cubicBezTo>
                  <a:pt x="1726206" y="227490"/>
                  <a:pt x="1868955" y="345909"/>
                  <a:pt x="1914605" y="516275"/>
                </a:cubicBezTo>
                <a:cubicBezTo>
                  <a:pt x="1815767" y="438692"/>
                  <a:pt x="1693860" y="399407"/>
                  <a:pt x="1570813" y="402906"/>
                </a:cubicBezTo>
                <a:lnTo>
                  <a:pt x="1531602" y="408639"/>
                </a:lnTo>
                <a:lnTo>
                  <a:pt x="1531602" y="1017333"/>
                </a:lnTo>
                <a:cubicBezTo>
                  <a:pt x="1531602" y="1129707"/>
                  <a:pt x="1440504" y="1220805"/>
                  <a:pt x="1328130" y="1220805"/>
                </a:cubicBezTo>
                <a:lnTo>
                  <a:pt x="203472" y="1220805"/>
                </a:lnTo>
                <a:cubicBezTo>
                  <a:pt x="91098" y="1220805"/>
                  <a:pt x="0" y="1129707"/>
                  <a:pt x="0" y="1017333"/>
                </a:cubicBezTo>
                <a:lnTo>
                  <a:pt x="0" y="203472"/>
                </a:lnTo>
                <a:cubicBezTo>
                  <a:pt x="0" y="91098"/>
                  <a:pt x="91098" y="0"/>
                  <a:pt x="203472" y="0"/>
                </a:cubicBezTo>
                <a:close/>
              </a:path>
            </a:pathLst>
          </a:cu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398" name="テキスト ボックス 397">
            <a:extLst>
              <a:ext uri="{FF2B5EF4-FFF2-40B4-BE49-F238E27FC236}">
                <a16:creationId xmlns:a16="http://schemas.microsoft.com/office/drawing/2014/main" id="{57ECDAF1-FA56-4A4B-B21F-CD3A00EC8547}"/>
              </a:ext>
            </a:extLst>
          </p:cNvPr>
          <p:cNvSpPr txBox="1"/>
          <p:nvPr/>
        </p:nvSpPr>
        <p:spPr>
          <a:xfrm>
            <a:off x="457014" y="6123981"/>
            <a:ext cx="1456200" cy="1015663"/>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〇〇君の</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テストは</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en-US" altLang="ja-JP" sz="2000" b="1" dirty="0">
                <a:latin typeface="メイリオ" panose="020B0604030504040204" pitchFamily="50" charset="-128"/>
                <a:ea typeface="メイリオ" panose="020B0604030504040204" pitchFamily="50" charset="-128"/>
              </a:rPr>
              <a:t>30</a:t>
            </a:r>
            <a:r>
              <a:rPr lang="ja-JP" altLang="en-US" sz="2000" b="1" dirty="0">
                <a:latin typeface="メイリオ" panose="020B0604030504040204" pitchFamily="50" charset="-128"/>
                <a:ea typeface="メイリオ" panose="020B0604030504040204" pitchFamily="50" charset="-128"/>
              </a:rPr>
              <a:t>点と</a:t>
            </a:r>
            <a:r>
              <a:rPr lang="en-US" altLang="ja-JP" sz="2000" b="1" dirty="0">
                <a:latin typeface="メイリオ" panose="020B0604030504040204" pitchFamily="50" charset="-128"/>
                <a:ea typeface="メイリオ" panose="020B0604030504040204" pitchFamily="50" charset="-128"/>
              </a:rPr>
              <a:t>…</a:t>
            </a:r>
            <a:endParaRPr lang="ja-JP" altLang="en-US" sz="2000" b="1" dirty="0">
              <a:latin typeface="メイリオ" panose="020B0604030504040204" pitchFamily="50" charset="-128"/>
              <a:ea typeface="メイリオ" panose="020B0604030504040204" pitchFamily="50" charset="-128"/>
            </a:endParaRPr>
          </a:p>
        </p:txBody>
      </p:sp>
      <p:sp>
        <p:nvSpPr>
          <p:cNvPr id="483" name="フリーフォーム: 図形 482">
            <a:extLst>
              <a:ext uri="{FF2B5EF4-FFF2-40B4-BE49-F238E27FC236}">
                <a16:creationId xmlns:a16="http://schemas.microsoft.com/office/drawing/2014/main" id="{43694FF3-27F3-4287-F2ED-B85E576FB212}"/>
              </a:ext>
            </a:extLst>
          </p:cNvPr>
          <p:cNvSpPr/>
          <p:nvPr/>
        </p:nvSpPr>
        <p:spPr>
          <a:xfrm rot="10800000">
            <a:off x="4486381" y="7086054"/>
            <a:ext cx="1914605" cy="1220805"/>
          </a:xfrm>
          <a:custGeom>
            <a:avLst/>
            <a:gdLst>
              <a:gd name="connsiteX0" fmla="*/ 203472 w 1914605"/>
              <a:gd name="connsiteY0" fmla="*/ 0 h 1220805"/>
              <a:gd name="connsiteX1" fmla="*/ 1328130 w 1914605"/>
              <a:gd name="connsiteY1" fmla="*/ 0 h 1220805"/>
              <a:gd name="connsiteX2" fmla="*/ 1515612 w 1914605"/>
              <a:gd name="connsiteY2" fmla="*/ 124272 h 1220805"/>
              <a:gd name="connsiteX3" fmla="*/ 1531591 w 1914605"/>
              <a:gd name="connsiteY3" fmla="*/ 203420 h 1220805"/>
              <a:gd name="connsiteX4" fmla="*/ 1561854 w 1914605"/>
              <a:gd name="connsiteY4" fmla="*/ 204606 h 1220805"/>
              <a:gd name="connsiteX5" fmla="*/ 1914605 w 1914605"/>
              <a:gd name="connsiteY5" fmla="*/ 516275 h 1220805"/>
              <a:gd name="connsiteX6" fmla="*/ 1570813 w 1914605"/>
              <a:gd name="connsiteY6" fmla="*/ 402906 h 1220805"/>
              <a:gd name="connsiteX7" fmla="*/ 1531602 w 1914605"/>
              <a:gd name="connsiteY7" fmla="*/ 408639 h 1220805"/>
              <a:gd name="connsiteX8" fmla="*/ 1531602 w 1914605"/>
              <a:gd name="connsiteY8" fmla="*/ 1017333 h 1220805"/>
              <a:gd name="connsiteX9" fmla="*/ 1328130 w 1914605"/>
              <a:gd name="connsiteY9" fmla="*/ 1220805 h 1220805"/>
              <a:gd name="connsiteX10" fmla="*/ 203472 w 1914605"/>
              <a:gd name="connsiteY10" fmla="*/ 1220805 h 1220805"/>
              <a:gd name="connsiteX11" fmla="*/ 0 w 1914605"/>
              <a:gd name="connsiteY11" fmla="*/ 1017333 h 1220805"/>
              <a:gd name="connsiteX12" fmla="*/ 0 w 1914605"/>
              <a:gd name="connsiteY12" fmla="*/ 203472 h 1220805"/>
              <a:gd name="connsiteX13" fmla="*/ 203472 w 1914605"/>
              <a:gd name="connsiteY13" fmla="*/ 0 h 122080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914605" h="1220805">
                <a:moveTo>
                  <a:pt x="203472" y="0"/>
                </a:moveTo>
                <a:lnTo>
                  <a:pt x="1328130" y="0"/>
                </a:lnTo>
                <a:cubicBezTo>
                  <a:pt x="1412411" y="0"/>
                  <a:pt x="1484723" y="51243"/>
                  <a:pt x="1515612" y="124272"/>
                </a:cubicBezTo>
                <a:lnTo>
                  <a:pt x="1531591" y="203420"/>
                </a:lnTo>
                <a:lnTo>
                  <a:pt x="1561854" y="204606"/>
                </a:lnTo>
                <a:cubicBezTo>
                  <a:pt x="1726206" y="227490"/>
                  <a:pt x="1868955" y="345909"/>
                  <a:pt x="1914605" y="516275"/>
                </a:cubicBezTo>
                <a:cubicBezTo>
                  <a:pt x="1815767" y="438692"/>
                  <a:pt x="1693860" y="399407"/>
                  <a:pt x="1570813" y="402906"/>
                </a:cubicBezTo>
                <a:lnTo>
                  <a:pt x="1531602" y="408639"/>
                </a:lnTo>
                <a:lnTo>
                  <a:pt x="1531602" y="1017333"/>
                </a:lnTo>
                <a:cubicBezTo>
                  <a:pt x="1531602" y="1129707"/>
                  <a:pt x="1440504" y="1220805"/>
                  <a:pt x="1328130" y="1220805"/>
                </a:cubicBezTo>
                <a:lnTo>
                  <a:pt x="203472" y="1220805"/>
                </a:lnTo>
                <a:cubicBezTo>
                  <a:pt x="91098" y="1220805"/>
                  <a:pt x="0" y="1129707"/>
                  <a:pt x="0" y="1017333"/>
                </a:cubicBezTo>
                <a:lnTo>
                  <a:pt x="0" y="203472"/>
                </a:lnTo>
                <a:cubicBezTo>
                  <a:pt x="0" y="91098"/>
                  <a:pt x="91098" y="0"/>
                  <a:pt x="203472" y="0"/>
                </a:cubicBezTo>
                <a:close/>
              </a:path>
            </a:pathLst>
          </a:cu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484" name="テキスト ボックス 483">
            <a:extLst>
              <a:ext uri="{FF2B5EF4-FFF2-40B4-BE49-F238E27FC236}">
                <a16:creationId xmlns:a16="http://schemas.microsoft.com/office/drawing/2014/main" id="{EED24A41-F2AA-879E-0F80-B09F832FA7DB}"/>
              </a:ext>
            </a:extLst>
          </p:cNvPr>
          <p:cNvSpPr txBox="1"/>
          <p:nvPr/>
        </p:nvSpPr>
        <p:spPr>
          <a:xfrm>
            <a:off x="4902838" y="7467969"/>
            <a:ext cx="1456200" cy="400110"/>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やめてよ</a:t>
            </a:r>
          </a:p>
        </p:txBody>
      </p:sp>
    </p:spTree>
    <p:extLst>
      <p:ext uri="{BB962C8B-B14F-4D97-AF65-F5344CB8AC3E}">
        <p14:creationId xmlns:p14="http://schemas.microsoft.com/office/powerpoint/2010/main" val="20443431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9109896-50E4-D5AB-A9AA-D523C4970412}"/>
            </a:ext>
          </a:extLst>
        </p:cNvPr>
        <p:cNvGrpSpPr/>
        <p:nvPr/>
      </p:nvGrpSpPr>
      <p:grpSpPr>
        <a:xfrm>
          <a:off x="0" y="0"/>
          <a:ext cx="0" cy="0"/>
          <a:chOff x="0" y="0"/>
          <a:chExt cx="0" cy="0"/>
        </a:xfrm>
      </p:grpSpPr>
      <p:sp>
        <p:nvSpPr>
          <p:cNvPr id="8" name="四角形: 角を丸くする 7">
            <a:extLst>
              <a:ext uri="{FF2B5EF4-FFF2-40B4-BE49-F238E27FC236}">
                <a16:creationId xmlns:a16="http://schemas.microsoft.com/office/drawing/2014/main" id="{2FE7B6CF-7FD2-5FBB-343C-8102B92FCA9E}"/>
              </a:ext>
            </a:extLst>
          </p:cNvPr>
          <p:cNvSpPr/>
          <p:nvPr/>
        </p:nvSpPr>
        <p:spPr>
          <a:xfrm>
            <a:off x="209006" y="169817"/>
            <a:ext cx="6439988" cy="2680600"/>
          </a:xfrm>
          <a:prstGeom prst="roundRect">
            <a:avLst>
              <a:gd name="adj" fmla="val 14028"/>
            </a:avLst>
          </a:prstGeom>
          <a:solidFill>
            <a:srgbClr val="FFCC00"/>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テキスト ボックス 8">
            <a:extLst>
              <a:ext uri="{FF2B5EF4-FFF2-40B4-BE49-F238E27FC236}">
                <a16:creationId xmlns:a16="http://schemas.microsoft.com/office/drawing/2014/main" id="{DE694D51-1433-8580-4CC1-ED248A236FAC}"/>
              </a:ext>
            </a:extLst>
          </p:cNvPr>
          <p:cNvSpPr txBox="1"/>
          <p:nvPr/>
        </p:nvSpPr>
        <p:spPr>
          <a:xfrm>
            <a:off x="621201" y="632520"/>
            <a:ext cx="5570594" cy="1755195"/>
          </a:xfrm>
          <a:prstGeom prst="rect">
            <a:avLst/>
          </a:prstGeom>
          <a:noFill/>
        </p:spPr>
        <p:txBody>
          <a:bodyPr wrap="none" rtlCol="0">
            <a:prstTxWarp prst="textPlain">
              <a:avLst/>
            </a:prstTxWarp>
            <a:spAutoFit/>
          </a:bodyPr>
          <a:lstStyle/>
          <a:p>
            <a:pPr algn="ctr"/>
            <a:r>
              <a:rPr kumimoji="1" lang="en-US" altLang="ja-JP" b="1" dirty="0">
                <a:latin typeface="メイリオ" panose="020B0604030504040204" pitchFamily="50" charset="-128"/>
                <a:ea typeface="メイリオ" panose="020B0604030504040204" pitchFamily="50" charset="-128"/>
              </a:rPr>
              <a:t>SNS</a:t>
            </a:r>
            <a:r>
              <a:rPr kumimoji="1" lang="ja-JP" altLang="en-US" b="1" dirty="0">
                <a:latin typeface="メイリオ" panose="020B0604030504040204" pitchFamily="50" charset="-128"/>
                <a:ea typeface="メイリオ" panose="020B0604030504040204" pitchFamily="50" charset="-128"/>
              </a:rPr>
              <a:t>への投稿が</a:t>
            </a:r>
            <a:endParaRPr kumimoji="1" lang="en-US" altLang="ja-JP" b="1" dirty="0">
              <a:latin typeface="メイリオ" panose="020B0604030504040204" pitchFamily="50" charset="-128"/>
              <a:ea typeface="メイリオ" panose="020B0604030504040204" pitchFamily="50" charset="-128"/>
            </a:endParaRPr>
          </a:p>
          <a:p>
            <a:pPr algn="ctr"/>
            <a:r>
              <a:rPr kumimoji="1" lang="ja-JP" altLang="en-US" b="1" dirty="0">
                <a:latin typeface="メイリオ" panose="020B0604030504040204" pitchFamily="50" charset="-128"/>
                <a:ea typeface="メイリオ" panose="020B0604030504040204" pitchFamily="50" charset="-128"/>
              </a:rPr>
              <a:t>「情報漏えい」に！</a:t>
            </a:r>
            <a:endParaRPr kumimoji="1" lang="en-US" altLang="ja-JP" b="1" dirty="0">
              <a:latin typeface="メイリオ" panose="020B0604030504040204" pitchFamily="50" charset="-128"/>
              <a:ea typeface="メイリオ" panose="020B0604030504040204" pitchFamily="50" charset="-128"/>
            </a:endParaRPr>
          </a:p>
        </p:txBody>
      </p:sp>
      <p:sp>
        <p:nvSpPr>
          <p:cNvPr id="10" name="テキスト ボックス 9">
            <a:extLst>
              <a:ext uri="{FF2B5EF4-FFF2-40B4-BE49-F238E27FC236}">
                <a16:creationId xmlns:a16="http://schemas.microsoft.com/office/drawing/2014/main" id="{DCBA062A-D9F8-60DA-D947-B7F4522DB817}"/>
              </a:ext>
            </a:extLst>
          </p:cNvPr>
          <p:cNvSpPr txBox="1"/>
          <p:nvPr/>
        </p:nvSpPr>
        <p:spPr>
          <a:xfrm>
            <a:off x="359586" y="3107796"/>
            <a:ext cx="6138828" cy="2769989"/>
          </a:xfrm>
          <a:prstGeom prst="rect">
            <a:avLst/>
          </a:prstGeom>
          <a:noFill/>
        </p:spPr>
        <p:txBody>
          <a:bodyPr wrap="square" rtlCol="0">
            <a:spAutoFit/>
          </a:bodyPr>
          <a:lstStyle/>
          <a:p>
            <a:pPr marL="285750" indent="-285750">
              <a:spcAft>
                <a:spcPts val="1800"/>
              </a:spcAft>
              <a:buClr>
                <a:srgbClr val="FFCC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社内の資料や画面が写り込んだ写真、投稿していませんか？</a:t>
            </a:r>
          </a:p>
          <a:p>
            <a:pPr marL="285750" indent="-285750">
              <a:spcAft>
                <a:spcPts val="1800"/>
              </a:spcAft>
              <a:buClr>
                <a:srgbClr val="FFCC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勤務先や業務内容を明かすことで、思わぬリスクが生じることも。</a:t>
            </a:r>
          </a:p>
          <a:p>
            <a:pPr marL="285750" indent="-285750">
              <a:spcAft>
                <a:spcPts val="1800"/>
              </a:spcAft>
              <a:buClr>
                <a:srgbClr val="FFCC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社外秘・個人情報・顧客情報は、絶対に投稿しないでください。</a:t>
            </a:r>
          </a:p>
        </p:txBody>
      </p:sp>
      <p:sp>
        <p:nvSpPr>
          <p:cNvPr id="12" name="テキスト ボックス 11">
            <a:extLst>
              <a:ext uri="{FF2B5EF4-FFF2-40B4-BE49-F238E27FC236}">
                <a16:creationId xmlns:a16="http://schemas.microsoft.com/office/drawing/2014/main" id="{86512703-8F87-F91C-79DD-2E50F355F998}"/>
              </a:ext>
            </a:extLst>
          </p:cNvPr>
          <p:cNvSpPr txBox="1"/>
          <p:nvPr/>
        </p:nvSpPr>
        <p:spPr>
          <a:xfrm>
            <a:off x="373006" y="9057989"/>
            <a:ext cx="6138827" cy="489133"/>
          </a:xfrm>
          <a:prstGeom prst="rect">
            <a:avLst/>
          </a:prstGeom>
          <a:noFill/>
        </p:spPr>
        <p:txBody>
          <a:bodyPr wrap="none" rtlCol="0">
            <a:prstTxWarp prst="textPlain">
              <a:avLst/>
            </a:prstTxWarp>
            <a:spAutoFit/>
          </a:bodyPr>
          <a:lstStyle/>
          <a:p>
            <a:pPr algn="ctr"/>
            <a:r>
              <a:rPr lang="en-US" altLang="ja-JP" b="1" dirty="0">
                <a:solidFill>
                  <a:srgbClr val="FF0000"/>
                </a:solidFill>
                <a:latin typeface="メイリオ" panose="020B0604030504040204" pitchFamily="50" charset="-128"/>
                <a:ea typeface="メイリオ" panose="020B0604030504040204" pitchFamily="50" charset="-128"/>
              </a:rPr>
              <a:t>SNS</a:t>
            </a:r>
            <a:r>
              <a:rPr lang="ja-JP" altLang="en-US" b="1" dirty="0">
                <a:solidFill>
                  <a:srgbClr val="FF0000"/>
                </a:solidFill>
                <a:latin typeface="メイリオ" panose="020B0604030504040204" pitchFamily="50" charset="-128"/>
                <a:ea typeface="メイリオ" panose="020B0604030504040204" pitchFamily="50" charset="-128"/>
              </a:rPr>
              <a:t>は便利、でも情報漏えいには細心の注意を！</a:t>
            </a:r>
          </a:p>
        </p:txBody>
      </p:sp>
      <p:grpSp>
        <p:nvGrpSpPr>
          <p:cNvPr id="4" name="グループ化 3">
            <a:extLst>
              <a:ext uri="{FF2B5EF4-FFF2-40B4-BE49-F238E27FC236}">
                <a16:creationId xmlns:a16="http://schemas.microsoft.com/office/drawing/2014/main" id="{3DD0B9D6-AF99-35E7-00C5-3141BF4D3C11}"/>
              </a:ext>
            </a:extLst>
          </p:cNvPr>
          <p:cNvGrpSpPr/>
          <p:nvPr/>
        </p:nvGrpSpPr>
        <p:grpSpPr>
          <a:xfrm>
            <a:off x="3293985" y="6126086"/>
            <a:ext cx="1705796" cy="2669637"/>
            <a:chOff x="5857876" y="3727243"/>
            <a:chExt cx="1442674" cy="2257841"/>
          </a:xfrm>
        </p:grpSpPr>
        <p:grpSp>
          <p:nvGrpSpPr>
            <p:cNvPr id="5" name="グループ化 4">
              <a:extLst>
                <a:ext uri="{FF2B5EF4-FFF2-40B4-BE49-F238E27FC236}">
                  <a16:creationId xmlns:a16="http://schemas.microsoft.com/office/drawing/2014/main" id="{A80939E2-D617-3F2A-78A1-57609BBD5109}"/>
                </a:ext>
              </a:extLst>
            </p:cNvPr>
            <p:cNvGrpSpPr/>
            <p:nvPr/>
          </p:nvGrpSpPr>
          <p:grpSpPr>
            <a:xfrm>
              <a:off x="6159752" y="3727243"/>
              <a:ext cx="1140798" cy="2257841"/>
              <a:chOff x="6172219" y="3227314"/>
              <a:chExt cx="1393393" cy="2757769"/>
            </a:xfrm>
          </p:grpSpPr>
          <p:grpSp>
            <p:nvGrpSpPr>
              <p:cNvPr id="71" name="グループ化 70">
                <a:extLst>
                  <a:ext uri="{FF2B5EF4-FFF2-40B4-BE49-F238E27FC236}">
                    <a16:creationId xmlns:a16="http://schemas.microsoft.com/office/drawing/2014/main" id="{608B89D4-BCCE-1029-073B-46CC76BCA5D2}"/>
                  </a:ext>
                </a:extLst>
              </p:cNvPr>
              <p:cNvGrpSpPr/>
              <p:nvPr/>
            </p:nvGrpSpPr>
            <p:grpSpPr>
              <a:xfrm>
                <a:off x="6209212" y="4375310"/>
                <a:ext cx="1356400" cy="1609773"/>
                <a:chOff x="7285006" y="4833216"/>
                <a:chExt cx="1356400" cy="1609773"/>
              </a:xfrm>
            </p:grpSpPr>
            <p:sp>
              <p:nvSpPr>
                <p:cNvPr id="90" name="フリーフォーム: 図形 89">
                  <a:extLst>
                    <a:ext uri="{FF2B5EF4-FFF2-40B4-BE49-F238E27FC236}">
                      <a16:creationId xmlns:a16="http://schemas.microsoft.com/office/drawing/2014/main" id="{AFCB51A9-89D0-1869-E1E5-242C25ECEB84}"/>
                    </a:ext>
                  </a:extLst>
                </p:cNvPr>
                <p:cNvSpPr/>
                <p:nvPr/>
              </p:nvSpPr>
              <p:spPr>
                <a:xfrm>
                  <a:off x="7606586" y="4833216"/>
                  <a:ext cx="600869" cy="489043"/>
                </a:xfrm>
                <a:custGeom>
                  <a:avLst/>
                  <a:gdLst>
                    <a:gd name="connsiteX0" fmla="*/ 160641 w 525992"/>
                    <a:gd name="connsiteY0" fmla="*/ 0 h 380772"/>
                    <a:gd name="connsiteX1" fmla="*/ 362085 w 525992"/>
                    <a:gd name="connsiteY1" fmla="*/ 0 h 380772"/>
                    <a:gd name="connsiteX2" fmla="*/ 386315 w 525992"/>
                    <a:gd name="connsiteY2" fmla="*/ 240006 h 380772"/>
                    <a:gd name="connsiteX3" fmla="*/ 519778 w 525992"/>
                    <a:gd name="connsiteY3" fmla="*/ 240006 h 380772"/>
                    <a:gd name="connsiteX4" fmla="*/ 525992 w 525992"/>
                    <a:gd name="connsiteY4" fmla="*/ 254756 h 380772"/>
                    <a:gd name="connsiteX5" fmla="*/ 262996 w 525992"/>
                    <a:gd name="connsiteY5" fmla="*/ 380772 h 380772"/>
                    <a:gd name="connsiteX6" fmla="*/ 0 w 525992"/>
                    <a:gd name="connsiteY6" fmla="*/ 254756 h 380772"/>
                    <a:gd name="connsiteX7" fmla="*/ 6215 w 525992"/>
                    <a:gd name="connsiteY7" fmla="*/ 240006 h 380772"/>
                    <a:gd name="connsiteX8" fmla="*/ 136411 w 525992"/>
                    <a:gd name="connsiteY8" fmla="*/ 240006 h 380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25992" h="380772">
                      <a:moveTo>
                        <a:pt x="160641" y="0"/>
                      </a:moveTo>
                      <a:lnTo>
                        <a:pt x="362085" y="0"/>
                      </a:lnTo>
                      <a:lnTo>
                        <a:pt x="386315" y="240006"/>
                      </a:lnTo>
                      <a:lnTo>
                        <a:pt x="519778" y="240006"/>
                      </a:lnTo>
                      <a:lnTo>
                        <a:pt x="525992" y="254756"/>
                      </a:lnTo>
                      <a:cubicBezTo>
                        <a:pt x="525992" y="324353"/>
                        <a:pt x="408245" y="380772"/>
                        <a:pt x="262996" y="380772"/>
                      </a:cubicBezTo>
                      <a:cubicBezTo>
                        <a:pt x="117747" y="380772"/>
                        <a:pt x="0" y="324353"/>
                        <a:pt x="0" y="254756"/>
                      </a:cubicBezTo>
                      <a:lnTo>
                        <a:pt x="6215" y="240006"/>
                      </a:lnTo>
                      <a:lnTo>
                        <a:pt x="136411" y="240006"/>
                      </a:lnTo>
                      <a:close/>
                    </a:path>
                  </a:pathLst>
                </a:custGeom>
                <a:solidFill>
                  <a:srgbClr val="ED7D31">
                    <a:lumMod val="60000"/>
                    <a:lumOff val="40000"/>
                  </a:srgbClr>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91" name="フリーフォーム: 図形 90">
                  <a:extLst>
                    <a:ext uri="{FF2B5EF4-FFF2-40B4-BE49-F238E27FC236}">
                      <a16:creationId xmlns:a16="http://schemas.microsoft.com/office/drawing/2014/main" id="{0C568618-FEE0-B60C-629C-6A23A0F1A3E6}"/>
                    </a:ext>
                  </a:extLst>
                </p:cNvPr>
                <p:cNvSpPr/>
                <p:nvPr/>
              </p:nvSpPr>
              <p:spPr>
                <a:xfrm>
                  <a:off x="8462805" y="5182051"/>
                  <a:ext cx="178601" cy="1260938"/>
                </a:xfrm>
                <a:custGeom>
                  <a:avLst/>
                  <a:gdLst>
                    <a:gd name="connsiteX0" fmla="*/ 0 w 139060"/>
                    <a:gd name="connsiteY0" fmla="*/ 0 h 916908"/>
                    <a:gd name="connsiteX1" fmla="*/ 24029 w 139060"/>
                    <a:gd name="connsiteY1" fmla="*/ 19826 h 916908"/>
                    <a:gd name="connsiteX2" fmla="*/ 139060 w 139060"/>
                    <a:gd name="connsiteY2" fmla="*/ 297535 h 916908"/>
                    <a:gd name="connsiteX3" fmla="*/ 139060 w 139060"/>
                    <a:gd name="connsiteY3" fmla="*/ 916908 h 916908"/>
                    <a:gd name="connsiteX4" fmla="*/ 0 w 139060"/>
                    <a:gd name="connsiteY4" fmla="*/ 916908 h 916908"/>
                    <a:gd name="connsiteX5" fmla="*/ 0 w 139060"/>
                    <a:gd name="connsiteY5" fmla="*/ 0 h 916908"/>
                    <a:gd name="connsiteX0" fmla="*/ 0 w 139060"/>
                    <a:gd name="connsiteY0" fmla="*/ 0 h 981582"/>
                    <a:gd name="connsiteX1" fmla="*/ 24029 w 139060"/>
                    <a:gd name="connsiteY1" fmla="*/ 19826 h 981582"/>
                    <a:gd name="connsiteX2" fmla="*/ 139060 w 139060"/>
                    <a:gd name="connsiteY2" fmla="*/ 297535 h 981582"/>
                    <a:gd name="connsiteX3" fmla="*/ 139060 w 139060"/>
                    <a:gd name="connsiteY3" fmla="*/ 916908 h 981582"/>
                    <a:gd name="connsiteX4" fmla="*/ 80526 w 139060"/>
                    <a:gd name="connsiteY4" fmla="*/ 981582 h 981582"/>
                    <a:gd name="connsiteX5" fmla="*/ 0 w 139060"/>
                    <a:gd name="connsiteY5" fmla="*/ 916908 h 981582"/>
                    <a:gd name="connsiteX6" fmla="*/ 0 w 139060"/>
                    <a:gd name="connsiteY6" fmla="*/ 0 h 981582"/>
                    <a:gd name="connsiteX0" fmla="*/ 80526 w 167486"/>
                    <a:gd name="connsiteY0" fmla="*/ 981582 h 1062796"/>
                    <a:gd name="connsiteX1" fmla="*/ 0 w 167486"/>
                    <a:gd name="connsiteY1" fmla="*/ 916908 h 1062796"/>
                    <a:gd name="connsiteX2" fmla="*/ 0 w 167486"/>
                    <a:gd name="connsiteY2" fmla="*/ 0 h 1062796"/>
                    <a:gd name="connsiteX3" fmla="*/ 24029 w 167486"/>
                    <a:gd name="connsiteY3" fmla="*/ 19826 h 1062796"/>
                    <a:gd name="connsiteX4" fmla="*/ 139060 w 167486"/>
                    <a:gd name="connsiteY4" fmla="*/ 297535 h 1062796"/>
                    <a:gd name="connsiteX5" fmla="*/ 139060 w 167486"/>
                    <a:gd name="connsiteY5" fmla="*/ 916908 h 1062796"/>
                    <a:gd name="connsiteX6" fmla="*/ 167486 w 167486"/>
                    <a:gd name="connsiteY6" fmla="*/ 1062796 h 1062796"/>
                    <a:gd name="connsiteX0" fmla="*/ 0 w 167486"/>
                    <a:gd name="connsiteY0" fmla="*/ 916908 h 1062796"/>
                    <a:gd name="connsiteX1" fmla="*/ 0 w 167486"/>
                    <a:gd name="connsiteY1" fmla="*/ 0 h 1062796"/>
                    <a:gd name="connsiteX2" fmla="*/ 24029 w 167486"/>
                    <a:gd name="connsiteY2" fmla="*/ 19826 h 1062796"/>
                    <a:gd name="connsiteX3" fmla="*/ 139060 w 167486"/>
                    <a:gd name="connsiteY3" fmla="*/ 297535 h 1062796"/>
                    <a:gd name="connsiteX4" fmla="*/ 139060 w 167486"/>
                    <a:gd name="connsiteY4" fmla="*/ 916908 h 1062796"/>
                    <a:gd name="connsiteX5" fmla="*/ 167486 w 167486"/>
                    <a:gd name="connsiteY5" fmla="*/ 1062796 h 1062796"/>
                    <a:gd name="connsiteX0" fmla="*/ 0 w 139060"/>
                    <a:gd name="connsiteY0" fmla="*/ 916908 h 916908"/>
                    <a:gd name="connsiteX1" fmla="*/ 0 w 139060"/>
                    <a:gd name="connsiteY1" fmla="*/ 0 h 916908"/>
                    <a:gd name="connsiteX2" fmla="*/ 24029 w 139060"/>
                    <a:gd name="connsiteY2" fmla="*/ 19826 h 916908"/>
                    <a:gd name="connsiteX3" fmla="*/ 139060 w 139060"/>
                    <a:gd name="connsiteY3" fmla="*/ 297535 h 916908"/>
                    <a:gd name="connsiteX4" fmla="*/ 139060 w 139060"/>
                    <a:gd name="connsiteY4" fmla="*/ 916908 h 91690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39060" h="916908">
                      <a:moveTo>
                        <a:pt x="0" y="916908"/>
                      </a:moveTo>
                      <a:lnTo>
                        <a:pt x="0" y="0"/>
                      </a:lnTo>
                      <a:lnTo>
                        <a:pt x="24029" y="19826"/>
                      </a:lnTo>
                      <a:cubicBezTo>
                        <a:pt x="95101" y="90898"/>
                        <a:pt x="139060" y="189083"/>
                        <a:pt x="139060" y="297535"/>
                      </a:cubicBezTo>
                      <a:lnTo>
                        <a:pt x="139060" y="916908"/>
                      </a:lnTo>
                    </a:path>
                  </a:pathLst>
                </a:custGeom>
                <a:solidFill>
                  <a:schemeClr val="bg1">
                    <a:lumMod val="65000"/>
                  </a:scheme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endParaRPr>
                </a:p>
              </p:txBody>
            </p:sp>
            <p:sp>
              <p:nvSpPr>
                <p:cNvPr id="92" name="片側の 2 つの角を丸めた四角形 144">
                  <a:extLst>
                    <a:ext uri="{FF2B5EF4-FFF2-40B4-BE49-F238E27FC236}">
                      <a16:creationId xmlns:a16="http://schemas.microsoft.com/office/drawing/2014/main" id="{E5F14E2E-8F30-77EB-4464-5330F69DB36D}"/>
                    </a:ext>
                  </a:extLst>
                </p:cNvPr>
                <p:cNvSpPr/>
                <p:nvPr/>
              </p:nvSpPr>
              <p:spPr>
                <a:xfrm>
                  <a:off x="7285006" y="5131766"/>
                  <a:ext cx="1250966" cy="1311222"/>
                </a:xfrm>
                <a:custGeom>
                  <a:avLst/>
                  <a:gdLst>
                    <a:gd name="connsiteX0" fmla="*/ 146695 w 1024190"/>
                    <a:gd name="connsiteY0" fmla="*/ 0 h 1073524"/>
                    <a:gd name="connsiteX1" fmla="*/ 877495 w 1024190"/>
                    <a:gd name="connsiteY1" fmla="*/ 0 h 1073524"/>
                    <a:gd name="connsiteX2" fmla="*/ 1024190 w 1024190"/>
                    <a:gd name="connsiteY2" fmla="*/ 146695 h 1073524"/>
                    <a:gd name="connsiteX3" fmla="*/ 1024190 w 1024190"/>
                    <a:gd name="connsiteY3" fmla="*/ 1073524 h 1073524"/>
                    <a:gd name="connsiteX4" fmla="*/ 1024190 w 1024190"/>
                    <a:gd name="connsiteY4" fmla="*/ 1073524 h 1073524"/>
                    <a:gd name="connsiteX5" fmla="*/ 0 w 1024190"/>
                    <a:gd name="connsiteY5" fmla="*/ 1073524 h 1073524"/>
                    <a:gd name="connsiteX6" fmla="*/ 0 w 1024190"/>
                    <a:gd name="connsiteY6" fmla="*/ 1073524 h 1073524"/>
                    <a:gd name="connsiteX7" fmla="*/ 0 w 1024190"/>
                    <a:gd name="connsiteY7" fmla="*/ 146695 h 1073524"/>
                    <a:gd name="connsiteX8" fmla="*/ 146695 w 1024190"/>
                    <a:gd name="connsiteY8" fmla="*/ 0 h 1073524"/>
                    <a:gd name="connsiteX0" fmla="*/ 146695 w 1024190"/>
                    <a:gd name="connsiteY0" fmla="*/ 0 h 1165401"/>
                    <a:gd name="connsiteX1" fmla="*/ 877495 w 1024190"/>
                    <a:gd name="connsiteY1" fmla="*/ 0 h 1165401"/>
                    <a:gd name="connsiteX2" fmla="*/ 1024190 w 1024190"/>
                    <a:gd name="connsiteY2" fmla="*/ 146695 h 1165401"/>
                    <a:gd name="connsiteX3" fmla="*/ 1024190 w 1024190"/>
                    <a:gd name="connsiteY3" fmla="*/ 1073524 h 1165401"/>
                    <a:gd name="connsiteX4" fmla="*/ 1024190 w 1024190"/>
                    <a:gd name="connsiteY4" fmla="*/ 1073524 h 1165401"/>
                    <a:gd name="connsiteX5" fmla="*/ 272674 w 1024190"/>
                    <a:gd name="connsiteY5" fmla="*/ 1165391 h 1165401"/>
                    <a:gd name="connsiteX6" fmla="*/ 0 w 1024190"/>
                    <a:gd name="connsiteY6" fmla="*/ 1073524 h 1165401"/>
                    <a:gd name="connsiteX7" fmla="*/ 0 w 1024190"/>
                    <a:gd name="connsiteY7" fmla="*/ 1073524 h 1165401"/>
                    <a:gd name="connsiteX8" fmla="*/ 0 w 1024190"/>
                    <a:gd name="connsiteY8" fmla="*/ 146695 h 1165401"/>
                    <a:gd name="connsiteX9" fmla="*/ 146695 w 1024190"/>
                    <a:gd name="connsiteY9" fmla="*/ 0 h 1165401"/>
                    <a:gd name="connsiteX0" fmla="*/ 272674 w 1024190"/>
                    <a:gd name="connsiteY0" fmla="*/ 1165391 h 1256831"/>
                    <a:gd name="connsiteX1" fmla="*/ 0 w 1024190"/>
                    <a:gd name="connsiteY1" fmla="*/ 1073524 h 1256831"/>
                    <a:gd name="connsiteX2" fmla="*/ 0 w 1024190"/>
                    <a:gd name="connsiteY2" fmla="*/ 1073524 h 1256831"/>
                    <a:gd name="connsiteX3" fmla="*/ 0 w 1024190"/>
                    <a:gd name="connsiteY3" fmla="*/ 146695 h 1256831"/>
                    <a:gd name="connsiteX4" fmla="*/ 146695 w 1024190"/>
                    <a:gd name="connsiteY4" fmla="*/ 0 h 1256831"/>
                    <a:gd name="connsiteX5" fmla="*/ 877495 w 1024190"/>
                    <a:gd name="connsiteY5" fmla="*/ 0 h 1256831"/>
                    <a:gd name="connsiteX6" fmla="*/ 1024190 w 1024190"/>
                    <a:gd name="connsiteY6" fmla="*/ 146695 h 1256831"/>
                    <a:gd name="connsiteX7" fmla="*/ 1024190 w 1024190"/>
                    <a:gd name="connsiteY7" fmla="*/ 1073524 h 1256831"/>
                    <a:gd name="connsiteX8" fmla="*/ 1024190 w 1024190"/>
                    <a:gd name="connsiteY8" fmla="*/ 1073524 h 1256831"/>
                    <a:gd name="connsiteX9" fmla="*/ 364114 w 1024190"/>
                    <a:gd name="connsiteY9" fmla="*/ 1256831 h 1256831"/>
                    <a:gd name="connsiteX0" fmla="*/ 0 w 1024190"/>
                    <a:gd name="connsiteY0" fmla="*/ 1073524 h 1256831"/>
                    <a:gd name="connsiteX1" fmla="*/ 0 w 1024190"/>
                    <a:gd name="connsiteY1" fmla="*/ 1073524 h 1256831"/>
                    <a:gd name="connsiteX2" fmla="*/ 0 w 1024190"/>
                    <a:gd name="connsiteY2" fmla="*/ 146695 h 1256831"/>
                    <a:gd name="connsiteX3" fmla="*/ 146695 w 1024190"/>
                    <a:gd name="connsiteY3" fmla="*/ 0 h 1256831"/>
                    <a:gd name="connsiteX4" fmla="*/ 877495 w 1024190"/>
                    <a:gd name="connsiteY4" fmla="*/ 0 h 1256831"/>
                    <a:gd name="connsiteX5" fmla="*/ 1024190 w 1024190"/>
                    <a:gd name="connsiteY5" fmla="*/ 146695 h 1256831"/>
                    <a:gd name="connsiteX6" fmla="*/ 1024190 w 1024190"/>
                    <a:gd name="connsiteY6" fmla="*/ 1073524 h 1256831"/>
                    <a:gd name="connsiteX7" fmla="*/ 1024190 w 1024190"/>
                    <a:gd name="connsiteY7" fmla="*/ 1073524 h 1256831"/>
                    <a:gd name="connsiteX8" fmla="*/ 364114 w 1024190"/>
                    <a:gd name="connsiteY8" fmla="*/ 1256831 h 1256831"/>
                    <a:gd name="connsiteX0" fmla="*/ 0 w 1024190"/>
                    <a:gd name="connsiteY0" fmla="*/ 1073524 h 1073524"/>
                    <a:gd name="connsiteX1" fmla="*/ 0 w 1024190"/>
                    <a:gd name="connsiteY1" fmla="*/ 1073524 h 1073524"/>
                    <a:gd name="connsiteX2" fmla="*/ 0 w 1024190"/>
                    <a:gd name="connsiteY2" fmla="*/ 146695 h 1073524"/>
                    <a:gd name="connsiteX3" fmla="*/ 146695 w 1024190"/>
                    <a:gd name="connsiteY3" fmla="*/ 0 h 1073524"/>
                    <a:gd name="connsiteX4" fmla="*/ 877495 w 1024190"/>
                    <a:gd name="connsiteY4" fmla="*/ 0 h 1073524"/>
                    <a:gd name="connsiteX5" fmla="*/ 1024190 w 1024190"/>
                    <a:gd name="connsiteY5" fmla="*/ 146695 h 1073524"/>
                    <a:gd name="connsiteX6" fmla="*/ 1024190 w 1024190"/>
                    <a:gd name="connsiteY6" fmla="*/ 1073524 h 1073524"/>
                    <a:gd name="connsiteX7" fmla="*/ 1024190 w 1024190"/>
                    <a:gd name="connsiteY7" fmla="*/ 1073524 h 10735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024190" h="1073524">
                      <a:moveTo>
                        <a:pt x="0" y="1073524"/>
                      </a:moveTo>
                      <a:lnTo>
                        <a:pt x="0" y="1073524"/>
                      </a:lnTo>
                      <a:lnTo>
                        <a:pt x="0" y="146695"/>
                      </a:lnTo>
                      <a:cubicBezTo>
                        <a:pt x="0" y="65678"/>
                        <a:pt x="65678" y="0"/>
                        <a:pt x="146695" y="0"/>
                      </a:cubicBezTo>
                      <a:lnTo>
                        <a:pt x="877495" y="0"/>
                      </a:lnTo>
                      <a:cubicBezTo>
                        <a:pt x="958512" y="0"/>
                        <a:pt x="1024190" y="65678"/>
                        <a:pt x="1024190" y="146695"/>
                      </a:cubicBezTo>
                      <a:lnTo>
                        <a:pt x="1024190" y="1073524"/>
                      </a:lnTo>
                      <a:lnTo>
                        <a:pt x="1024190" y="1073524"/>
                      </a:lnTo>
                    </a:path>
                  </a:pathLst>
                </a:custGeom>
                <a:solidFill>
                  <a:schemeClr val="bg1">
                    <a:lumMod val="65000"/>
                  </a:schemeClr>
                </a:solid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93" name="台形 92">
                  <a:extLst>
                    <a:ext uri="{FF2B5EF4-FFF2-40B4-BE49-F238E27FC236}">
                      <a16:creationId xmlns:a16="http://schemas.microsoft.com/office/drawing/2014/main" id="{3CAF0FC2-6969-357B-593E-F5B0312F7ADC}"/>
                    </a:ext>
                  </a:extLst>
                </p:cNvPr>
                <p:cNvSpPr/>
                <p:nvPr/>
              </p:nvSpPr>
              <p:spPr>
                <a:xfrm rot="10800000">
                  <a:off x="7629200" y="5140974"/>
                  <a:ext cx="572056" cy="792372"/>
                </a:xfrm>
                <a:prstGeom prst="trapezoid">
                  <a:avLst>
                    <a:gd name="adj" fmla="val 32076"/>
                  </a:avLst>
                </a:prstGeom>
                <a:solidFill>
                  <a:srgbClr val="5B9BD5">
                    <a:lumMod val="40000"/>
                    <a:lumOff val="60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94" name="楕円 93">
                  <a:extLst>
                    <a:ext uri="{FF2B5EF4-FFF2-40B4-BE49-F238E27FC236}">
                      <a16:creationId xmlns:a16="http://schemas.microsoft.com/office/drawing/2014/main" id="{A7E441B8-EC81-8209-A401-EBCE72D3C663}"/>
                    </a:ext>
                  </a:extLst>
                </p:cNvPr>
                <p:cNvSpPr/>
                <p:nvPr/>
              </p:nvSpPr>
              <p:spPr>
                <a:xfrm>
                  <a:off x="7876904" y="6254750"/>
                  <a:ext cx="88900" cy="88900"/>
                </a:xfrm>
                <a:prstGeom prst="ellipse">
                  <a:avLst/>
                </a:prstGeom>
                <a:solidFill>
                  <a:srgbClr val="000000"/>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95" name="台形 731">
                  <a:extLst>
                    <a:ext uri="{FF2B5EF4-FFF2-40B4-BE49-F238E27FC236}">
                      <a16:creationId xmlns:a16="http://schemas.microsoft.com/office/drawing/2014/main" id="{C541513B-0627-F098-68A6-E205A8FB3C2B}"/>
                    </a:ext>
                  </a:extLst>
                </p:cNvPr>
                <p:cNvSpPr/>
                <p:nvPr/>
              </p:nvSpPr>
              <p:spPr>
                <a:xfrm rot="10800000" flipV="1">
                  <a:off x="7809668" y="5264677"/>
                  <a:ext cx="201644" cy="828151"/>
                </a:xfrm>
                <a:custGeom>
                  <a:avLst/>
                  <a:gdLst>
                    <a:gd name="connsiteX0" fmla="*/ 0 w 184781"/>
                    <a:gd name="connsiteY0" fmla="*/ 551112 h 551112"/>
                    <a:gd name="connsiteX1" fmla="*/ 50098 w 184781"/>
                    <a:gd name="connsiteY1" fmla="*/ 0 h 551112"/>
                    <a:gd name="connsiteX2" fmla="*/ 134683 w 184781"/>
                    <a:gd name="connsiteY2" fmla="*/ 0 h 551112"/>
                    <a:gd name="connsiteX3" fmla="*/ 184781 w 184781"/>
                    <a:gd name="connsiteY3" fmla="*/ 551112 h 551112"/>
                    <a:gd name="connsiteX4" fmla="*/ 0 w 184781"/>
                    <a:gd name="connsiteY4" fmla="*/ 551112 h 551112"/>
                    <a:gd name="connsiteX0" fmla="*/ 0 w 184781"/>
                    <a:gd name="connsiteY0" fmla="*/ 551112 h 551112"/>
                    <a:gd name="connsiteX1" fmla="*/ 50098 w 184781"/>
                    <a:gd name="connsiteY1" fmla="*/ 0 h 551112"/>
                    <a:gd name="connsiteX2" fmla="*/ 134683 w 184781"/>
                    <a:gd name="connsiteY2" fmla="*/ 0 h 551112"/>
                    <a:gd name="connsiteX3" fmla="*/ 184781 w 184781"/>
                    <a:gd name="connsiteY3" fmla="*/ 551112 h 551112"/>
                    <a:gd name="connsiteX4" fmla="*/ 90759 w 184781"/>
                    <a:gd name="connsiteY4" fmla="*/ 549928 h 551112"/>
                    <a:gd name="connsiteX5" fmla="*/ 0 w 184781"/>
                    <a:gd name="connsiteY5" fmla="*/ 551112 h 551112"/>
                    <a:gd name="connsiteX0" fmla="*/ 0 w 184781"/>
                    <a:gd name="connsiteY0" fmla="*/ 551112 h 685660"/>
                    <a:gd name="connsiteX1" fmla="*/ 50098 w 184781"/>
                    <a:gd name="connsiteY1" fmla="*/ 0 h 685660"/>
                    <a:gd name="connsiteX2" fmla="*/ 134683 w 184781"/>
                    <a:gd name="connsiteY2" fmla="*/ 0 h 685660"/>
                    <a:gd name="connsiteX3" fmla="*/ 184781 w 184781"/>
                    <a:gd name="connsiteY3" fmla="*/ 551112 h 685660"/>
                    <a:gd name="connsiteX4" fmla="*/ 81234 w 184781"/>
                    <a:gd name="connsiteY4" fmla="*/ 685660 h 685660"/>
                    <a:gd name="connsiteX5" fmla="*/ 0 w 184781"/>
                    <a:gd name="connsiteY5" fmla="*/ 551112 h 685660"/>
                    <a:gd name="connsiteX0" fmla="*/ 0 w 184781"/>
                    <a:gd name="connsiteY0" fmla="*/ 551112 h 685660"/>
                    <a:gd name="connsiteX1" fmla="*/ 50098 w 184781"/>
                    <a:gd name="connsiteY1" fmla="*/ 0 h 685660"/>
                    <a:gd name="connsiteX2" fmla="*/ 134683 w 184781"/>
                    <a:gd name="connsiteY2" fmla="*/ 0 h 685660"/>
                    <a:gd name="connsiteX3" fmla="*/ 184781 w 184781"/>
                    <a:gd name="connsiteY3" fmla="*/ 551112 h 685660"/>
                    <a:gd name="connsiteX4" fmla="*/ 96509 w 184781"/>
                    <a:gd name="connsiteY4" fmla="*/ 685660 h 685660"/>
                    <a:gd name="connsiteX5" fmla="*/ 0 w 184781"/>
                    <a:gd name="connsiteY5" fmla="*/ 551112 h 685660"/>
                    <a:gd name="connsiteX0" fmla="*/ 0 w 184781"/>
                    <a:gd name="connsiteY0" fmla="*/ 551112 h 685660"/>
                    <a:gd name="connsiteX1" fmla="*/ 50098 w 184781"/>
                    <a:gd name="connsiteY1" fmla="*/ 0 h 685660"/>
                    <a:gd name="connsiteX2" fmla="*/ 134683 w 184781"/>
                    <a:gd name="connsiteY2" fmla="*/ 0 h 685660"/>
                    <a:gd name="connsiteX3" fmla="*/ 184781 w 184781"/>
                    <a:gd name="connsiteY3" fmla="*/ 551112 h 685660"/>
                    <a:gd name="connsiteX4" fmla="*/ 89962 w 184781"/>
                    <a:gd name="connsiteY4" fmla="*/ 685660 h 685660"/>
                    <a:gd name="connsiteX5" fmla="*/ 0 w 184781"/>
                    <a:gd name="connsiteY5" fmla="*/ 551112 h 68566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84781" h="685660">
                      <a:moveTo>
                        <a:pt x="0" y="551112"/>
                      </a:moveTo>
                      <a:lnTo>
                        <a:pt x="50098" y="0"/>
                      </a:lnTo>
                      <a:lnTo>
                        <a:pt x="134683" y="0"/>
                      </a:lnTo>
                      <a:lnTo>
                        <a:pt x="184781" y="551112"/>
                      </a:lnTo>
                      <a:lnTo>
                        <a:pt x="89962" y="685660"/>
                      </a:lnTo>
                      <a:lnTo>
                        <a:pt x="0" y="551112"/>
                      </a:lnTo>
                      <a:close/>
                    </a:path>
                  </a:pathLst>
                </a:custGeom>
                <a:pattFill prst="wdUpDiag">
                  <a:fgClr>
                    <a:srgbClr val="FF0000"/>
                  </a:fgClr>
                  <a:bgClr>
                    <a:srgbClr val="4472C4">
                      <a:lumMod val="50000"/>
                    </a:srgbClr>
                  </a:bgClr>
                </a:patt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160" name="グループ化 159">
                  <a:extLst>
                    <a:ext uri="{FF2B5EF4-FFF2-40B4-BE49-F238E27FC236}">
                      <a16:creationId xmlns:a16="http://schemas.microsoft.com/office/drawing/2014/main" id="{8A6E7CFB-9B62-9F52-AAE7-64EF3F61BEF5}"/>
                    </a:ext>
                  </a:extLst>
                </p:cNvPr>
                <p:cNvGrpSpPr/>
                <p:nvPr/>
              </p:nvGrpSpPr>
              <p:grpSpPr>
                <a:xfrm>
                  <a:off x="7557545" y="5160205"/>
                  <a:ext cx="714918" cy="202452"/>
                  <a:chOff x="3151980" y="2770920"/>
                  <a:chExt cx="423862" cy="112796"/>
                </a:xfrm>
                <a:solidFill>
                  <a:srgbClr val="000000">
                    <a:alpha val="50196"/>
                  </a:srgbClr>
                </a:solidFill>
              </p:grpSpPr>
              <p:sp>
                <p:nvSpPr>
                  <p:cNvPr id="167" name="平行四辺形 166">
                    <a:extLst>
                      <a:ext uri="{FF2B5EF4-FFF2-40B4-BE49-F238E27FC236}">
                        <a16:creationId xmlns:a16="http://schemas.microsoft.com/office/drawing/2014/main" id="{A62FCA1A-5C06-68E7-4825-8AB8820C958F}"/>
                      </a:ext>
                    </a:extLst>
                  </p:cNvPr>
                  <p:cNvSpPr/>
                  <p:nvPr/>
                </p:nvSpPr>
                <p:spPr>
                  <a:xfrm>
                    <a:off x="3151980" y="2770920"/>
                    <a:ext cx="211931" cy="112796"/>
                  </a:xfrm>
                  <a:prstGeom prst="parallelogram">
                    <a:avLst>
                      <a:gd name="adj" fmla="val 65111"/>
                    </a:avLst>
                  </a:prstGeom>
                  <a:grp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168" name="平行四辺形 167">
                    <a:extLst>
                      <a:ext uri="{FF2B5EF4-FFF2-40B4-BE49-F238E27FC236}">
                        <a16:creationId xmlns:a16="http://schemas.microsoft.com/office/drawing/2014/main" id="{6557643F-AF4C-F0DD-8A49-6F13003F4E5A}"/>
                      </a:ext>
                    </a:extLst>
                  </p:cNvPr>
                  <p:cNvSpPr/>
                  <p:nvPr/>
                </p:nvSpPr>
                <p:spPr>
                  <a:xfrm flipH="1">
                    <a:off x="3363911" y="2770920"/>
                    <a:ext cx="211931" cy="112796"/>
                  </a:xfrm>
                  <a:prstGeom prst="parallelogram">
                    <a:avLst>
                      <a:gd name="adj" fmla="val 65111"/>
                    </a:avLst>
                  </a:prstGeom>
                  <a:grp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161" name="台形 160">
                  <a:extLst>
                    <a:ext uri="{FF2B5EF4-FFF2-40B4-BE49-F238E27FC236}">
                      <a16:creationId xmlns:a16="http://schemas.microsoft.com/office/drawing/2014/main" id="{DF2A2E4E-52A7-C7C4-083D-7D1F6A806CA2}"/>
                    </a:ext>
                  </a:extLst>
                </p:cNvPr>
                <p:cNvSpPr/>
                <p:nvPr/>
              </p:nvSpPr>
              <p:spPr>
                <a:xfrm rot="10800000">
                  <a:off x="7786831" y="5131766"/>
                  <a:ext cx="247318" cy="202452"/>
                </a:xfrm>
                <a:prstGeom prst="trapezoid">
                  <a:avLst>
                    <a:gd name="adj" fmla="val 27112"/>
                  </a:avLst>
                </a:prstGeom>
                <a:pattFill prst="wdUpDiag">
                  <a:fgClr>
                    <a:srgbClr val="FF0000"/>
                  </a:fgClr>
                  <a:bgClr>
                    <a:srgbClr val="4472C4">
                      <a:lumMod val="50000"/>
                    </a:srgbClr>
                  </a:bgClr>
                </a:patt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162" name="グループ化 161">
                  <a:extLst>
                    <a:ext uri="{FF2B5EF4-FFF2-40B4-BE49-F238E27FC236}">
                      <a16:creationId xmlns:a16="http://schemas.microsoft.com/office/drawing/2014/main" id="{F116EBC1-2652-2902-2E2F-77D3D091ACF9}"/>
                    </a:ext>
                  </a:extLst>
                </p:cNvPr>
                <p:cNvGrpSpPr/>
                <p:nvPr/>
              </p:nvGrpSpPr>
              <p:grpSpPr>
                <a:xfrm>
                  <a:off x="7539823" y="5131768"/>
                  <a:ext cx="750362" cy="202452"/>
                  <a:chOff x="3151980" y="2770920"/>
                  <a:chExt cx="423862" cy="112796"/>
                </a:xfrm>
                <a:solidFill>
                  <a:srgbClr val="5B9BD5">
                    <a:lumMod val="40000"/>
                    <a:lumOff val="60000"/>
                  </a:srgbClr>
                </a:solidFill>
              </p:grpSpPr>
              <p:sp>
                <p:nvSpPr>
                  <p:cNvPr id="165" name="平行四辺形 164">
                    <a:extLst>
                      <a:ext uri="{FF2B5EF4-FFF2-40B4-BE49-F238E27FC236}">
                        <a16:creationId xmlns:a16="http://schemas.microsoft.com/office/drawing/2014/main" id="{39C55624-3C0A-1C1C-F1BA-82D9DABA3081}"/>
                      </a:ext>
                    </a:extLst>
                  </p:cNvPr>
                  <p:cNvSpPr/>
                  <p:nvPr/>
                </p:nvSpPr>
                <p:spPr>
                  <a:xfrm>
                    <a:off x="3151980" y="2770920"/>
                    <a:ext cx="211931" cy="112796"/>
                  </a:xfrm>
                  <a:prstGeom prst="parallelogram">
                    <a:avLst>
                      <a:gd name="adj" fmla="val 65111"/>
                    </a:avLst>
                  </a:prstGeom>
                  <a:grp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166" name="平行四辺形 165">
                    <a:extLst>
                      <a:ext uri="{FF2B5EF4-FFF2-40B4-BE49-F238E27FC236}">
                        <a16:creationId xmlns:a16="http://schemas.microsoft.com/office/drawing/2014/main" id="{8BD9617E-0257-C86A-73D0-99401449CFA6}"/>
                      </a:ext>
                    </a:extLst>
                  </p:cNvPr>
                  <p:cNvSpPr/>
                  <p:nvPr/>
                </p:nvSpPr>
                <p:spPr>
                  <a:xfrm flipH="1">
                    <a:off x="3363911" y="2770920"/>
                    <a:ext cx="211931" cy="112796"/>
                  </a:xfrm>
                  <a:prstGeom prst="parallelogram">
                    <a:avLst>
                      <a:gd name="adj" fmla="val 65111"/>
                    </a:avLst>
                  </a:prstGeom>
                  <a:grp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163" name="フリーフォーム: 図形 162">
                  <a:extLst>
                    <a:ext uri="{FF2B5EF4-FFF2-40B4-BE49-F238E27FC236}">
                      <a16:creationId xmlns:a16="http://schemas.microsoft.com/office/drawing/2014/main" id="{F334EC5E-9C6F-D61D-8514-AAD3AAEA7CE3}"/>
                    </a:ext>
                  </a:extLst>
                </p:cNvPr>
                <p:cNvSpPr/>
                <p:nvPr/>
              </p:nvSpPr>
              <p:spPr>
                <a:xfrm>
                  <a:off x="7489455" y="5150698"/>
                  <a:ext cx="842068" cy="942131"/>
                </a:xfrm>
                <a:custGeom>
                  <a:avLst/>
                  <a:gdLst>
                    <a:gd name="connsiteX0" fmla="*/ 178616 w 842068"/>
                    <a:gd name="connsiteY0" fmla="*/ 0 h 953546"/>
                    <a:gd name="connsiteX1" fmla="*/ 421034 w 842068"/>
                    <a:gd name="connsiteY1" fmla="*/ 917300 h 953546"/>
                    <a:gd name="connsiteX2" fmla="*/ 663452 w 842068"/>
                    <a:gd name="connsiteY2" fmla="*/ 0 h 953546"/>
                    <a:gd name="connsiteX3" fmla="*/ 783052 w 842068"/>
                    <a:gd name="connsiteY3" fmla="*/ 1537 h 953546"/>
                    <a:gd name="connsiteX4" fmla="*/ 842068 w 842068"/>
                    <a:gd name="connsiteY4" fmla="*/ 239343 h 953546"/>
                    <a:gd name="connsiteX5" fmla="*/ 669230 w 842068"/>
                    <a:gd name="connsiteY5" fmla="*/ 317812 h 953546"/>
                    <a:gd name="connsiteX6" fmla="*/ 692225 w 842068"/>
                    <a:gd name="connsiteY6" fmla="*/ 618954 h 953546"/>
                    <a:gd name="connsiteX7" fmla="*/ 426025 w 842068"/>
                    <a:gd name="connsiteY7" fmla="*/ 936184 h 953546"/>
                    <a:gd name="connsiteX8" fmla="*/ 430613 w 842068"/>
                    <a:gd name="connsiteY8" fmla="*/ 953546 h 953546"/>
                    <a:gd name="connsiteX9" fmla="*/ 421034 w 842068"/>
                    <a:gd name="connsiteY9" fmla="*/ 942131 h 953546"/>
                    <a:gd name="connsiteX10" fmla="*/ 411455 w 842068"/>
                    <a:gd name="connsiteY10" fmla="*/ 953546 h 953546"/>
                    <a:gd name="connsiteX11" fmla="*/ 416044 w 842068"/>
                    <a:gd name="connsiteY11" fmla="*/ 936184 h 953546"/>
                    <a:gd name="connsiteX12" fmla="*/ 149843 w 842068"/>
                    <a:gd name="connsiteY12" fmla="*/ 618954 h 953546"/>
                    <a:gd name="connsiteX13" fmla="*/ 172838 w 842068"/>
                    <a:gd name="connsiteY13" fmla="*/ 317812 h 953546"/>
                    <a:gd name="connsiteX14" fmla="*/ 0 w 842068"/>
                    <a:gd name="connsiteY14" fmla="*/ 239343 h 953546"/>
                    <a:gd name="connsiteX15" fmla="*/ 59016 w 842068"/>
                    <a:gd name="connsiteY15" fmla="*/ 1537 h 953546"/>
                    <a:gd name="connsiteX0" fmla="*/ 178616 w 842068"/>
                    <a:gd name="connsiteY0" fmla="*/ 0 h 953546"/>
                    <a:gd name="connsiteX1" fmla="*/ 421034 w 842068"/>
                    <a:gd name="connsiteY1" fmla="*/ 917300 h 953546"/>
                    <a:gd name="connsiteX2" fmla="*/ 663452 w 842068"/>
                    <a:gd name="connsiteY2" fmla="*/ 0 h 953546"/>
                    <a:gd name="connsiteX3" fmla="*/ 783052 w 842068"/>
                    <a:gd name="connsiteY3" fmla="*/ 1537 h 953546"/>
                    <a:gd name="connsiteX4" fmla="*/ 842068 w 842068"/>
                    <a:gd name="connsiteY4" fmla="*/ 239343 h 953546"/>
                    <a:gd name="connsiteX5" fmla="*/ 669230 w 842068"/>
                    <a:gd name="connsiteY5" fmla="*/ 317812 h 953546"/>
                    <a:gd name="connsiteX6" fmla="*/ 692225 w 842068"/>
                    <a:gd name="connsiteY6" fmla="*/ 618954 h 953546"/>
                    <a:gd name="connsiteX7" fmla="*/ 426025 w 842068"/>
                    <a:gd name="connsiteY7" fmla="*/ 936184 h 953546"/>
                    <a:gd name="connsiteX8" fmla="*/ 430613 w 842068"/>
                    <a:gd name="connsiteY8" fmla="*/ 953546 h 953546"/>
                    <a:gd name="connsiteX9" fmla="*/ 421034 w 842068"/>
                    <a:gd name="connsiteY9" fmla="*/ 942131 h 953546"/>
                    <a:gd name="connsiteX10" fmla="*/ 416044 w 842068"/>
                    <a:gd name="connsiteY10" fmla="*/ 936184 h 953546"/>
                    <a:gd name="connsiteX11" fmla="*/ 149843 w 842068"/>
                    <a:gd name="connsiteY11" fmla="*/ 618954 h 953546"/>
                    <a:gd name="connsiteX12" fmla="*/ 172838 w 842068"/>
                    <a:gd name="connsiteY12" fmla="*/ 317812 h 953546"/>
                    <a:gd name="connsiteX13" fmla="*/ 0 w 842068"/>
                    <a:gd name="connsiteY13" fmla="*/ 239343 h 953546"/>
                    <a:gd name="connsiteX14" fmla="*/ 59016 w 842068"/>
                    <a:gd name="connsiteY14" fmla="*/ 1537 h 953546"/>
                    <a:gd name="connsiteX15" fmla="*/ 178616 w 842068"/>
                    <a:gd name="connsiteY15" fmla="*/ 0 h 953546"/>
                    <a:gd name="connsiteX0" fmla="*/ 178616 w 842068"/>
                    <a:gd name="connsiteY0" fmla="*/ 0 h 942131"/>
                    <a:gd name="connsiteX1" fmla="*/ 421034 w 842068"/>
                    <a:gd name="connsiteY1" fmla="*/ 917300 h 942131"/>
                    <a:gd name="connsiteX2" fmla="*/ 663452 w 842068"/>
                    <a:gd name="connsiteY2" fmla="*/ 0 h 942131"/>
                    <a:gd name="connsiteX3" fmla="*/ 783052 w 842068"/>
                    <a:gd name="connsiteY3" fmla="*/ 1537 h 942131"/>
                    <a:gd name="connsiteX4" fmla="*/ 842068 w 842068"/>
                    <a:gd name="connsiteY4" fmla="*/ 239343 h 942131"/>
                    <a:gd name="connsiteX5" fmla="*/ 669230 w 842068"/>
                    <a:gd name="connsiteY5" fmla="*/ 317812 h 942131"/>
                    <a:gd name="connsiteX6" fmla="*/ 692225 w 842068"/>
                    <a:gd name="connsiteY6" fmla="*/ 618954 h 942131"/>
                    <a:gd name="connsiteX7" fmla="*/ 426025 w 842068"/>
                    <a:gd name="connsiteY7" fmla="*/ 936184 h 942131"/>
                    <a:gd name="connsiteX8" fmla="*/ 421034 w 842068"/>
                    <a:gd name="connsiteY8" fmla="*/ 942131 h 942131"/>
                    <a:gd name="connsiteX9" fmla="*/ 416044 w 842068"/>
                    <a:gd name="connsiteY9" fmla="*/ 936184 h 942131"/>
                    <a:gd name="connsiteX10" fmla="*/ 149843 w 842068"/>
                    <a:gd name="connsiteY10" fmla="*/ 618954 h 942131"/>
                    <a:gd name="connsiteX11" fmla="*/ 172838 w 842068"/>
                    <a:gd name="connsiteY11" fmla="*/ 317812 h 942131"/>
                    <a:gd name="connsiteX12" fmla="*/ 0 w 842068"/>
                    <a:gd name="connsiteY12" fmla="*/ 239343 h 942131"/>
                    <a:gd name="connsiteX13" fmla="*/ 59016 w 842068"/>
                    <a:gd name="connsiteY13" fmla="*/ 1537 h 942131"/>
                    <a:gd name="connsiteX14" fmla="*/ 178616 w 842068"/>
                    <a:gd name="connsiteY14" fmla="*/ 0 h 942131"/>
                    <a:gd name="connsiteX0" fmla="*/ 178616 w 842068"/>
                    <a:gd name="connsiteY0" fmla="*/ 0 h 942131"/>
                    <a:gd name="connsiteX1" fmla="*/ 421034 w 842068"/>
                    <a:gd name="connsiteY1" fmla="*/ 917300 h 942131"/>
                    <a:gd name="connsiteX2" fmla="*/ 663452 w 842068"/>
                    <a:gd name="connsiteY2" fmla="*/ 0 h 942131"/>
                    <a:gd name="connsiteX3" fmla="*/ 783052 w 842068"/>
                    <a:gd name="connsiteY3" fmla="*/ 1537 h 942131"/>
                    <a:gd name="connsiteX4" fmla="*/ 842068 w 842068"/>
                    <a:gd name="connsiteY4" fmla="*/ 239343 h 942131"/>
                    <a:gd name="connsiteX5" fmla="*/ 669230 w 842068"/>
                    <a:gd name="connsiteY5" fmla="*/ 317812 h 942131"/>
                    <a:gd name="connsiteX6" fmla="*/ 692225 w 842068"/>
                    <a:gd name="connsiteY6" fmla="*/ 618954 h 942131"/>
                    <a:gd name="connsiteX7" fmla="*/ 426025 w 842068"/>
                    <a:gd name="connsiteY7" fmla="*/ 936184 h 942131"/>
                    <a:gd name="connsiteX8" fmla="*/ 421034 w 842068"/>
                    <a:gd name="connsiteY8" fmla="*/ 942131 h 942131"/>
                    <a:gd name="connsiteX9" fmla="*/ 149843 w 842068"/>
                    <a:gd name="connsiteY9" fmla="*/ 618954 h 942131"/>
                    <a:gd name="connsiteX10" fmla="*/ 172838 w 842068"/>
                    <a:gd name="connsiteY10" fmla="*/ 317812 h 942131"/>
                    <a:gd name="connsiteX11" fmla="*/ 0 w 842068"/>
                    <a:gd name="connsiteY11" fmla="*/ 239343 h 942131"/>
                    <a:gd name="connsiteX12" fmla="*/ 59016 w 842068"/>
                    <a:gd name="connsiteY12" fmla="*/ 1537 h 942131"/>
                    <a:gd name="connsiteX13" fmla="*/ 178616 w 842068"/>
                    <a:gd name="connsiteY13" fmla="*/ 0 h 942131"/>
                    <a:gd name="connsiteX0" fmla="*/ 178616 w 842068"/>
                    <a:gd name="connsiteY0" fmla="*/ 0 h 942131"/>
                    <a:gd name="connsiteX1" fmla="*/ 421034 w 842068"/>
                    <a:gd name="connsiteY1" fmla="*/ 917300 h 942131"/>
                    <a:gd name="connsiteX2" fmla="*/ 663452 w 842068"/>
                    <a:gd name="connsiteY2" fmla="*/ 0 h 942131"/>
                    <a:gd name="connsiteX3" fmla="*/ 783052 w 842068"/>
                    <a:gd name="connsiteY3" fmla="*/ 1537 h 942131"/>
                    <a:gd name="connsiteX4" fmla="*/ 842068 w 842068"/>
                    <a:gd name="connsiteY4" fmla="*/ 239343 h 942131"/>
                    <a:gd name="connsiteX5" fmla="*/ 669230 w 842068"/>
                    <a:gd name="connsiteY5" fmla="*/ 317812 h 942131"/>
                    <a:gd name="connsiteX6" fmla="*/ 692225 w 842068"/>
                    <a:gd name="connsiteY6" fmla="*/ 618954 h 942131"/>
                    <a:gd name="connsiteX7" fmla="*/ 421034 w 842068"/>
                    <a:gd name="connsiteY7" fmla="*/ 942131 h 942131"/>
                    <a:gd name="connsiteX8" fmla="*/ 149843 w 842068"/>
                    <a:gd name="connsiteY8" fmla="*/ 618954 h 942131"/>
                    <a:gd name="connsiteX9" fmla="*/ 172838 w 842068"/>
                    <a:gd name="connsiteY9" fmla="*/ 317812 h 942131"/>
                    <a:gd name="connsiteX10" fmla="*/ 0 w 842068"/>
                    <a:gd name="connsiteY10" fmla="*/ 239343 h 942131"/>
                    <a:gd name="connsiteX11" fmla="*/ 59016 w 842068"/>
                    <a:gd name="connsiteY11" fmla="*/ 1537 h 942131"/>
                    <a:gd name="connsiteX12" fmla="*/ 178616 w 842068"/>
                    <a:gd name="connsiteY12" fmla="*/ 0 h 9421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842068" h="942131">
                      <a:moveTo>
                        <a:pt x="178616" y="0"/>
                      </a:moveTo>
                      <a:lnTo>
                        <a:pt x="421034" y="917300"/>
                      </a:lnTo>
                      <a:lnTo>
                        <a:pt x="663452" y="0"/>
                      </a:lnTo>
                      <a:lnTo>
                        <a:pt x="783052" y="1537"/>
                      </a:lnTo>
                      <a:lnTo>
                        <a:pt x="842068" y="239343"/>
                      </a:lnTo>
                      <a:lnTo>
                        <a:pt x="669230" y="317812"/>
                      </a:lnTo>
                      <a:lnTo>
                        <a:pt x="692225" y="618954"/>
                      </a:lnTo>
                      <a:lnTo>
                        <a:pt x="421034" y="942131"/>
                      </a:lnTo>
                      <a:lnTo>
                        <a:pt x="149843" y="618954"/>
                      </a:lnTo>
                      <a:lnTo>
                        <a:pt x="172838" y="317812"/>
                      </a:lnTo>
                      <a:lnTo>
                        <a:pt x="0" y="239343"/>
                      </a:lnTo>
                      <a:lnTo>
                        <a:pt x="59016" y="1537"/>
                      </a:lnTo>
                      <a:lnTo>
                        <a:pt x="178616" y="0"/>
                      </a:lnTo>
                      <a:close/>
                    </a:path>
                  </a:pathLst>
                </a:custGeom>
                <a:solidFill>
                  <a:srgbClr val="000000">
                    <a:alpha val="50196"/>
                  </a:srgbClr>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164" name="フリーフォーム: 図形 163">
                  <a:extLst>
                    <a:ext uri="{FF2B5EF4-FFF2-40B4-BE49-F238E27FC236}">
                      <a16:creationId xmlns:a16="http://schemas.microsoft.com/office/drawing/2014/main" id="{C710D8E8-940B-97A8-FA0C-9C08E2F4B9B3}"/>
                    </a:ext>
                  </a:extLst>
                </p:cNvPr>
                <p:cNvSpPr/>
                <p:nvPr/>
              </p:nvSpPr>
              <p:spPr>
                <a:xfrm>
                  <a:off x="7489455" y="5131765"/>
                  <a:ext cx="842068" cy="942131"/>
                </a:xfrm>
                <a:custGeom>
                  <a:avLst/>
                  <a:gdLst>
                    <a:gd name="connsiteX0" fmla="*/ 178616 w 842068"/>
                    <a:gd name="connsiteY0" fmla="*/ 0 h 953546"/>
                    <a:gd name="connsiteX1" fmla="*/ 421034 w 842068"/>
                    <a:gd name="connsiteY1" fmla="*/ 917300 h 953546"/>
                    <a:gd name="connsiteX2" fmla="*/ 663452 w 842068"/>
                    <a:gd name="connsiteY2" fmla="*/ 0 h 953546"/>
                    <a:gd name="connsiteX3" fmla="*/ 783052 w 842068"/>
                    <a:gd name="connsiteY3" fmla="*/ 1537 h 953546"/>
                    <a:gd name="connsiteX4" fmla="*/ 842068 w 842068"/>
                    <a:gd name="connsiteY4" fmla="*/ 239343 h 953546"/>
                    <a:gd name="connsiteX5" fmla="*/ 669230 w 842068"/>
                    <a:gd name="connsiteY5" fmla="*/ 317812 h 953546"/>
                    <a:gd name="connsiteX6" fmla="*/ 692225 w 842068"/>
                    <a:gd name="connsiteY6" fmla="*/ 618954 h 953546"/>
                    <a:gd name="connsiteX7" fmla="*/ 426025 w 842068"/>
                    <a:gd name="connsiteY7" fmla="*/ 936184 h 953546"/>
                    <a:gd name="connsiteX8" fmla="*/ 430613 w 842068"/>
                    <a:gd name="connsiteY8" fmla="*/ 953546 h 953546"/>
                    <a:gd name="connsiteX9" fmla="*/ 421034 w 842068"/>
                    <a:gd name="connsiteY9" fmla="*/ 942131 h 953546"/>
                    <a:gd name="connsiteX10" fmla="*/ 411455 w 842068"/>
                    <a:gd name="connsiteY10" fmla="*/ 953546 h 953546"/>
                    <a:gd name="connsiteX11" fmla="*/ 416044 w 842068"/>
                    <a:gd name="connsiteY11" fmla="*/ 936184 h 953546"/>
                    <a:gd name="connsiteX12" fmla="*/ 149843 w 842068"/>
                    <a:gd name="connsiteY12" fmla="*/ 618954 h 953546"/>
                    <a:gd name="connsiteX13" fmla="*/ 172838 w 842068"/>
                    <a:gd name="connsiteY13" fmla="*/ 317812 h 953546"/>
                    <a:gd name="connsiteX14" fmla="*/ 0 w 842068"/>
                    <a:gd name="connsiteY14" fmla="*/ 239343 h 953546"/>
                    <a:gd name="connsiteX15" fmla="*/ 59016 w 842068"/>
                    <a:gd name="connsiteY15" fmla="*/ 1537 h 953546"/>
                    <a:gd name="connsiteX0" fmla="*/ 178616 w 842068"/>
                    <a:gd name="connsiteY0" fmla="*/ 0 h 953546"/>
                    <a:gd name="connsiteX1" fmla="*/ 421034 w 842068"/>
                    <a:gd name="connsiteY1" fmla="*/ 917300 h 953546"/>
                    <a:gd name="connsiteX2" fmla="*/ 663452 w 842068"/>
                    <a:gd name="connsiteY2" fmla="*/ 0 h 953546"/>
                    <a:gd name="connsiteX3" fmla="*/ 783052 w 842068"/>
                    <a:gd name="connsiteY3" fmla="*/ 1537 h 953546"/>
                    <a:gd name="connsiteX4" fmla="*/ 842068 w 842068"/>
                    <a:gd name="connsiteY4" fmla="*/ 239343 h 953546"/>
                    <a:gd name="connsiteX5" fmla="*/ 669230 w 842068"/>
                    <a:gd name="connsiteY5" fmla="*/ 317812 h 953546"/>
                    <a:gd name="connsiteX6" fmla="*/ 692225 w 842068"/>
                    <a:gd name="connsiteY6" fmla="*/ 618954 h 953546"/>
                    <a:gd name="connsiteX7" fmla="*/ 426025 w 842068"/>
                    <a:gd name="connsiteY7" fmla="*/ 936184 h 953546"/>
                    <a:gd name="connsiteX8" fmla="*/ 430613 w 842068"/>
                    <a:gd name="connsiteY8" fmla="*/ 953546 h 953546"/>
                    <a:gd name="connsiteX9" fmla="*/ 421034 w 842068"/>
                    <a:gd name="connsiteY9" fmla="*/ 942131 h 953546"/>
                    <a:gd name="connsiteX10" fmla="*/ 416044 w 842068"/>
                    <a:gd name="connsiteY10" fmla="*/ 936184 h 953546"/>
                    <a:gd name="connsiteX11" fmla="*/ 149843 w 842068"/>
                    <a:gd name="connsiteY11" fmla="*/ 618954 h 953546"/>
                    <a:gd name="connsiteX12" fmla="*/ 172838 w 842068"/>
                    <a:gd name="connsiteY12" fmla="*/ 317812 h 953546"/>
                    <a:gd name="connsiteX13" fmla="*/ 0 w 842068"/>
                    <a:gd name="connsiteY13" fmla="*/ 239343 h 953546"/>
                    <a:gd name="connsiteX14" fmla="*/ 59016 w 842068"/>
                    <a:gd name="connsiteY14" fmla="*/ 1537 h 953546"/>
                    <a:gd name="connsiteX15" fmla="*/ 178616 w 842068"/>
                    <a:gd name="connsiteY15" fmla="*/ 0 h 953546"/>
                    <a:gd name="connsiteX0" fmla="*/ 178616 w 842068"/>
                    <a:gd name="connsiteY0" fmla="*/ 0 h 942131"/>
                    <a:gd name="connsiteX1" fmla="*/ 421034 w 842068"/>
                    <a:gd name="connsiteY1" fmla="*/ 917300 h 942131"/>
                    <a:gd name="connsiteX2" fmla="*/ 663452 w 842068"/>
                    <a:gd name="connsiteY2" fmla="*/ 0 h 942131"/>
                    <a:gd name="connsiteX3" fmla="*/ 783052 w 842068"/>
                    <a:gd name="connsiteY3" fmla="*/ 1537 h 942131"/>
                    <a:gd name="connsiteX4" fmla="*/ 842068 w 842068"/>
                    <a:gd name="connsiteY4" fmla="*/ 239343 h 942131"/>
                    <a:gd name="connsiteX5" fmla="*/ 669230 w 842068"/>
                    <a:gd name="connsiteY5" fmla="*/ 317812 h 942131"/>
                    <a:gd name="connsiteX6" fmla="*/ 692225 w 842068"/>
                    <a:gd name="connsiteY6" fmla="*/ 618954 h 942131"/>
                    <a:gd name="connsiteX7" fmla="*/ 426025 w 842068"/>
                    <a:gd name="connsiteY7" fmla="*/ 936184 h 942131"/>
                    <a:gd name="connsiteX8" fmla="*/ 421034 w 842068"/>
                    <a:gd name="connsiteY8" fmla="*/ 942131 h 942131"/>
                    <a:gd name="connsiteX9" fmla="*/ 416044 w 842068"/>
                    <a:gd name="connsiteY9" fmla="*/ 936184 h 942131"/>
                    <a:gd name="connsiteX10" fmla="*/ 149843 w 842068"/>
                    <a:gd name="connsiteY10" fmla="*/ 618954 h 942131"/>
                    <a:gd name="connsiteX11" fmla="*/ 172838 w 842068"/>
                    <a:gd name="connsiteY11" fmla="*/ 317812 h 942131"/>
                    <a:gd name="connsiteX12" fmla="*/ 0 w 842068"/>
                    <a:gd name="connsiteY12" fmla="*/ 239343 h 942131"/>
                    <a:gd name="connsiteX13" fmla="*/ 59016 w 842068"/>
                    <a:gd name="connsiteY13" fmla="*/ 1537 h 942131"/>
                    <a:gd name="connsiteX14" fmla="*/ 178616 w 842068"/>
                    <a:gd name="connsiteY14" fmla="*/ 0 h 942131"/>
                    <a:gd name="connsiteX0" fmla="*/ 178616 w 842068"/>
                    <a:gd name="connsiteY0" fmla="*/ 0 h 942131"/>
                    <a:gd name="connsiteX1" fmla="*/ 421034 w 842068"/>
                    <a:gd name="connsiteY1" fmla="*/ 917300 h 942131"/>
                    <a:gd name="connsiteX2" fmla="*/ 663452 w 842068"/>
                    <a:gd name="connsiteY2" fmla="*/ 0 h 942131"/>
                    <a:gd name="connsiteX3" fmla="*/ 783052 w 842068"/>
                    <a:gd name="connsiteY3" fmla="*/ 1537 h 942131"/>
                    <a:gd name="connsiteX4" fmla="*/ 842068 w 842068"/>
                    <a:gd name="connsiteY4" fmla="*/ 239343 h 942131"/>
                    <a:gd name="connsiteX5" fmla="*/ 669230 w 842068"/>
                    <a:gd name="connsiteY5" fmla="*/ 317812 h 942131"/>
                    <a:gd name="connsiteX6" fmla="*/ 692225 w 842068"/>
                    <a:gd name="connsiteY6" fmla="*/ 618954 h 942131"/>
                    <a:gd name="connsiteX7" fmla="*/ 426025 w 842068"/>
                    <a:gd name="connsiteY7" fmla="*/ 936184 h 942131"/>
                    <a:gd name="connsiteX8" fmla="*/ 421034 w 842068"/>
                    <a:gd name="connsiteY8" fmla="*/ 942131 h 942131"/>
                    <a:gd name="connsiteX9" fmla="*/ 149843 w 842068"/>
                    <a:gd name="connsiteY9" fmla="*/ 618954 h 942131"/>
                    <a:gd name="connsiteX10" fmla="*/ 172838 w 842068"/>
                    <a:gd name="connsiteY10" fmla="*/ 317812 h 942131"/>
                    <a:gd name="connsiteX11" fmla="*/ 0 w 842068"/>
                    <a:gd name="connsiteY11" fmla="*/ 239343 h 942131"/>
                    <a:gd name="connsiteX12" fmla="*/ 59016 w 842068"/>
                    <a:gd name="connsiteY12" fmla="*/ 1537 h 942131"/>
                    <a:gd name="connsiteX13" fmla="*/ 178616 w 842068"/>
                    <a:gd name="connsiteY13" fmla="*/ 0 h 942131"/>
                    <a:gd name="connsiteX0" fmla="*/ 178616 w 842068"/>
                    <a:gd name="connsiteY0" fmla="*/ 0 h 942131"/>
                    <a:gd name="connsiteX1" fmla="*/ 421034 w 842068"/>
                    <a:gd name="connsiteY1" fmla="*/ 917300 h 942131"/>
                    <a:gd name="connsiteX2" fmla="*/ 663452 w 842068"/>
                    <a:gd name="connsiteY2" fmla="*/ 0 h 942131"/>
                    <a:gd name="connsiteX3" fmla="*/ 783052 w 842068"/>
                    <a:gd name="connsiteY3" fmla="*/ 1537 h 942131"/>
                    <a:gd name="connsiteX4" fmla="*/ 842068 w 842068"/>
                    <a:gd name="connsiteY4" fmla="*/ 239343 h 942131"/>
                    <a:gd name="connsiteX5" fmla="*/ 669230 w 842068"/>
                    <a:gd name="connsiteY5" fmla="*/ 317812 h 942131"/>
                    <a:gd name="connsiteX6" fmla="*/ 692225 w 842068"/>
                    <a:gd name="connsiteY6" fmla="*/ 618954 h 942131"/>
                    <a:gd name="connsiteX7" fmla="*/ 421034 w 842068"/>
                    <a:gd name="connsiteY7" fmla="*/ 942131 h 942131"/>
                    <a:gd name="connsiteX8" fmla="*/ 149843 w 842068"/>
                    <a:gd name="connsiteY8" fmla="*/ 618954 h 942131"/>
                    <a:gd name="connsiteX9" fmla="*/ 172838 w 842068"/>
                    <a:gd name="connsiteY9" fmla="*/ 317812 h 942131"/>
                    <a:gd name="connsiteX10" fmla="*/ 0 w 842068"/>
                    <a:gd name="connsiteY10" fmla="*/ 239343 h 942131"/>
                    <a:gd name="connsiteX11" fmla="*/ 59016 w 842068"/>
                    <a:gd name="connsiteY11" fmla="*/ 1537 h 942131"/>
                    <a:gd name="connsiteX12" fmla="*/ 178616 w 842068"/>
                    <a:gd name="connsiteY12" fmla="*/ 0 h 9421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842068" h="942131">
                      <a:moveTo>
                        <a:pt x="178616" y="0"/>
                      </a:moveTo>
                      <a:lnTo>
                        <a:pt x="421034" y="917300"/>
                      </a:lnTo>
                      <a:lnTo>
                        <a:pt x="663452" y="0"/>
                      </a:lnTo>
                      <a:lnTo>
                        <a:pt x="783052" y="1537"/>
                      </a:lnTo>
                      <a:lnTo>
                        <a:pt x="842068" y="239343"/>
                      </a:lnTo>
                      <a:lnTo>
                        <a:pt x="669230" y="317812"/>
                      </a:lnTo>
                      <a:lnTo>
                        <a:pt x="692225" y="618954"/>
                      </a:lnTo>
                      <a:lnTo>
                        <a:pt x="421034" y="942131"/>
                      </a:lnTo>
                      <a:lnTo>
                        <a:pt x="149843" y="618954"/>
                      </a:lnTo>
                      <a:lnTo>
                        <a:pt x="172838" y="317812"/>
                      </a:lnTo>
                      <a:lnTo>
                        <a:pt x="0" y="239343"/>
                      </a:lnTo>
                      <a:lnTo>
                        <a:pt x="59016" y="1537"/>
                      </a:lnTo>
                      <a:lnTo>
                        <a:pt x="178616" y="0"/>
                      </a:lnTo>
                      <a:close/>
                    </a:path>
                  </a:pathLst>
                </a:custGeom>
                <a:solidFill>
                  <a:schemeClr val="bg1">
                    <a:lumMod val="65000"/>
                  </a:scheme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72" name="グループ化 71">
                <a:extLst>
                  <a:ext uri="{FF2B5EF4-FFF2-40B4-BE49-F238E27FC236}">
                    <a16:creationId xmlns:a16="http://schemas.microsoft.com/office/drawing/2014/main" id="{32B7E097-63C4-A566-C20B-EA91E7679E5B}"/>
                  </a:ext>
                </a:extLst>
              </p:cNvPr>
              <p:cNvGrpSpPr/>
              <p:nvPr/>
            </p:nvGrpSpPr>
            <p:grpSpPr>
              <a:xfrm>
                <a:off x="6172219" y="3227314"/>
                <a:ext cx="1306338" cy="1403518"/>
                <a:chOff x="3059564" y="2343184"/>
                <a:chExt cx="1306338" cy="1403518"/>
              </a:xfrm>
            </p:grpSpPr>
            <p:sp>
              <p:nvSpPr>
                <p:cNvPr id="73" name="フリーフォーム: 図形 72">
                  <a:extLst>
                    <a:ext uri="{FF2B5EF4-FFF2-40B4-BE49-F238E27FC236}">
                      <a16:creationId xmlns:a16="http://schemas.microsoft.com/office/drawing/2014/main" id="{051B9AC8-FEE6-0CAA-2650-B3DF890899FD}"/>
                    </a:ext>
                  </a:extLst>
                </p:cNvPr>
                <p:cNvSpPr/>
                <p:nvPr/>
              </p:nvSpPr>
              <p:spPr>
                <a:xfrm>
                  <a:off x="3098183" y="2343184"/>
                  <a:ext cx="1240267" cy="1121822"/>
                </a:xfrm>
                <a:custGeom>
                  <a:avLst/>
                  <a:gdLst>
                    <a:gd name="connsiteX0" fmla="*/ 568386 w 1240267"/>
                    <a:gd name="connsiteY0" fmla="*/ 0 h 1121822"/>
                    <a:gd name="connsiteX1" fmla="*/ 789628 w 1240267"/>
                    <a:gd name="connsiteY1" fmla="*/ 44079 h 1121822"/>
                    <a:gd name="connsiteX2" fmla="*/ 861135 w 1240267"/>
                    <a:gd name="connsiteY2" fmla="*/ 82382 h 1121822"/>
                    <a:gd name="connsiteX3" fmla="*/ 882379 w 1240267"/>
                    <a:gd name="connsiteY3" fmla="*/ 79341 h 1121822"/>
                    <a:gd name="connsiteX4" fmla="*/ 1240267 w 1240267"/>
                    <a:gd name="connsiteY4" fmla="*/ 587512 h 1121822"/>
                    <a:gd name="connsiteX5" fmla="*/ 882379 w 1240267"/>
                    <a:gd name="connsiteY5" fmla="*/ 1095683 h 1121822"/>
                    <a:gd name="connsiteX6" fmla="*/ 810252 w 1240267"/>
                    <a:gd name="connsiteY6" fmla="*/ 1085359 h 1121822"/>
                    <a:gd name="connsiteX7" fmla="*/ 791138 w 1240267"/>
                    <a:gd name="connsiteY7" fmla="*/ 1076934 h 1121822"/>
                    <a:gd name="connsiteX8" fmla="*/ 789628 w 1240267"/>
                    <a:gd name="connsiteY8" fmla="*/ 1077743 h 1121822"/>
                    <a:gd name="connsiteX9" fmla="*/ 568386 w 1240267"/>
                    <a:gd name="connsiteY9" fmla="*/ 1121822 h 1121822"/>
                    <a:gd name="connsiteX10" fmla="*/ 0 w 1240267"/>
                    <a:gd name="connsiteY10" fmla="*/ 560911 h 1121822"/>
                    <a:gd name="connsiteX11" fmla="*/ 568386 w 1240267"/>
                    <a:gd name="connsiteY11" fmla="*/ 0 h 1121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240267" h="1121822">
                      <a:moveTo>
                        <a:pt x="568386" y="0"/>
                      </a:moveTo>
                      <a:cubicBezTo>
                        <a:pt x="646864" y="0"/>
                        <a:pt x="721627" y="15695"/>
                        <a:pt x="789628" y="44079"/>
                      </a:cubicBezTo>
                      <a:lnTo>
                        <a:pt x="861135" y="82382"/>
                      </a:lnTo>
                      <a:lnTo>
                        <a:pt x="882379" y="79341"/>
                      </a:lnTo>
                      <a:cubicBezTo>
                        <a:pt x="1080035" y="79341"/>
                        <a:pt x="1240267" y="306857"/>
                        <a:pt x="1240267" y="587512"/>
                      </a:cubicBezTo>
                      <a:cubicBezTo>
                        <a:pt x="1240267" y="868167"/>
                        <a:pt x="1080035" y="1095683"/>
                        <a:pt x="882379" y="1095683"/>
                      </a:cubicBezTo>
                      <a:cubicBezTo>
                        <a:pt x="857672" y="1095683"/>
                        <a:pt x="833550" y="1092128"/>
                        <a:pt x="810252" y="1085359"/>
                      </a:cubicBezTo>
                      <a:lnTo>
                        <a:pt x="791138" y="1076934"/>
                      </a:lnTo>
                      <a:lnTo>
                        <a:pt x="789628" y="1077743"/>
                      </a:lnTo>
                      <a:cubicBezTo>
                        <a:pt x="721627" y="1106127"/>
                        <a:pt x="646864" y="1121822"/>
                        <a:pt x="568386" y="1121822"/>
                      </a:cubicBezTo>
                      <a:cubicBezTo>
                        <a:pt x="254475" y="1121822"/>
                        <a:pt x="0" y="870694"/>
                        <a:pt x="0" y="560911"/>
                      </a:cubicBezTo>
                      <a:cubicBezTo>
                        <a:pt x="0" y="251128"/>
                        <a:pt x="254475" y="0"/>
                        <a:pt x="568386" y="0"/>
                      </a:cubicBezTo>
                      <a:close/>
                    </a:path>
                  </a:pathLst>
                </a:custGeom>
                <a:solidFill>
                  <a:sysClr val="windowText" lastClr="000000"/>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74" name="グループ化 73">
                  <a:extLst>
                    <a:ext uri="{FF2B5EF4-FFF2-40B4-BE49-F238E27FC236}">
                      <a16:creationId xmlns:a16="http://schemas.microsoft.com/office/drawing/2014/main" id="{E5FE109B-0E99-FC7F-63A6-0B098D841636}"/>
                    </a:ext>
                  </a:extLst>
                </p:cNvPr>
                <p:cNvGrpSpPr/>
                <p:nvPr/>
              </p:nvGrpSpPr>
              <p:grpSpPr>
                <a:xfrm rot="20700000">
                  <a:off x="3059564" y="2962148"/>
                  <a:ext cx="275134" cy="402092"/>
                  <a:chOff x="2680607" y="2825750"/>
                  <a:chExt cx="157843" cy="236764"/>
                </a:xfrm>
                <a:solidFill>
                  <a:srgbClr val="FFCC99"/>
                </a:solidFill>
              </p:grpSpPr>
              <p:sp>
                <p:nvSpPr>
                  <p:cNvPr id="88" name="円/楕円 620">
                    <a:extLst>
                      <a:ext uri="{FF2B5EF4-FFF2-40B4-BE49-F238E27FC236}">
                        <a16:creationId xmlns:a16="http://schemas.microsoft.com/office/drawing/2014/main" id="{FC3744AF-E15B-95C5-01F4-76C405AC619B}"/>
                      </a:ext>
                    </a:extLst>
                  </p:cNvPr>
                  <p:cNvSpPr/>
                  <p:nvPr/>
                </p:nvSpPr>
                <p:spPr>
                  <a:xfrm>
                    <a:off x="2680607" y="2825750"/>
                    <a:ext cx="157843" cy="236764"/>
                  </a:xfrm>
                  <a:prstGeom prst="ellipse">
                    <a:avLst/>
                  </a:prstGeom>
                  <a:solidFill>
                    <a:srgbClr val="ED7D31">
                      <a:lumMod val="60000"/>
                      <a:lumOff val="40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89" name="円/楕円 621">
                    <a:extLst>
                      <a:ext uri="{FF2B5EF4-FFF2-40B4-BE49-F238E27FC236}">
                        <a16:creationId xmlns:a16="http://schemas.microsoft.com/office/drawing/2014/main" id="{D594DB10-30CE-9F2B-ED72-20C8A15B3D1C}"/>
                      </a:ext>
                    </a:extLst>
                  </p:cNvPr>
                  <p:cNvSpPr/>
                  <p:nvPr/>
                </p:nvSpPr>
                <p:spPr>
                  <a:xfrm>
                    <a:off x="2709182" y="2867025"/>
                    <a:ext cx="100694" cy="154214"/>
                  </a:xfrm>
                  <a:prstGeom prst="ellipse">
                    <a:avLst/>
                  </a:prstGeom>
                  <a:solidFill>
                    <a:srgbClr val="ED7D31">
                      <a:lumMod val="75000"/>
                    </a:srgbClr>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75" name="グループ化 74">
                  <a:extLst>
                    <a:ext uri="{FF2B5EF4-FFF2-40B4-BE49-F238E27FC236}">
                      <a16:creationId xmlns:a16="http://schemas.microsoft.com/office/drawing/2014/main" id="{32173EF9-4988-6462-4096-8836C483B851}"/>
                    </a:ext>
                  </a:extLst>
                </p:cNvPr>
                <p:cNvGrpSpPr/>
                <p:nvPr/>
              </p:nvGrpSpPr>
              <p:grpSpPr>
                <a:xfrm rot="900000" flipH="1">
                  <a:off x="4090770" y="2962148"/>
                  <a:ext cx="275132" cy="402092"/>
                  <a:chOff x="2680607" y="2825750"/>
                  <a:chExt cx="157843" cy="236764"/>
                </a:xfrm>
                <a:solidFill>
                  <a:srgbClr val="FFCC99"/>
                </a:solidFill>
              </p:grpSpPr>
              <p:sp>
                <p:nvSpPr>
                  <p:cNvPr id="86" name="円/楕円 618">
                    <a:extLst>
                      <a:ext uri="{FF2B5EF4-FFF2-40B4-BE49-F238E27FC236}">
                        <a16:creationId xmlns:a16="http://schemas.microsoft.com/office/drawing/2014/main" id="{E7A738D6-4474-C365-EE53-4B1FA993A238}"/>
                      </a:ext>
                    </a:extLst>
                  </p:cNvPr>
                  <p:cNvSpPr/>
                  <p:nvPr/>
                </p:nvSpPr>
                <p:spPr>
                  <a:xfrm>
                    <a:off x="2680607" y="2825750"/>
                    <a:ext cx="157843" cy="236764"/>
                  </a:xfrm>
                  <a:prstGeom prst="ellipse">
                    <a:avLst/>
                  </a:prstGeom>
                  <a:solidFill>
                    <a:srgbClr val="ED7D31">
                      <a:lumMod val="60000"/>
                      <a:lumOff val="40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87" name="円/楕円 619">
                    <a:extLst>
                      <a:ext uri="{FF2B5EF4-FFF2-40B4-BE49-F238E27FC236}">
                        <a16:creationId xmlns:a16="http://schemas.microsoft.com/office/drawing/2014/main" id="{B4E9A52C-E46D-AE03-EBE1-48EEAF6F1C93}"/>
                      </a:ext>
                    </a:extLst>
                  </p:cNvPr>
                  <p:cNvSpPr/>
                  <p:nvPr/>
                </p:nvSpPr>
                <p:spPr>
                  <a:xfrm>
                    <a:off x="2709182" y="2867025"/>
                    <a:ext cx="100694" cy="154214"/>
                  </a:xfrm>
                  <a:prstGeom prst="ellipse">
                    <a:avLst/>
                  </a:prstGeom>
                  <a:solidFill>
                    <a:srgbClr val="ED7D31">
                      <a:lumMod val="75000"/>
                    </a:srgbClr>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76" name="フリーフォーム: 図形 75">
                  <a:extLst>
                    <a:ext uri="{FF2B5EF4-FFF2-40B4-BE49-F238E27FC236}">
                      <a16:creationId xmlns:a16="http://schemas.microsoft.com/office/drawing/2014/main" id="{AB8331DD-FB7D-11E2-4F2E-A00333B3A252}"/>
                    </a:ext>
                  </a:extLst>
                </p:cNvPr>
                <p:cNvSpPr/>
                <p:nvPr/>
              </p:nvSpPr>
              <p:spPr>
                <a:xfrm>
                  <a:off x="3183666" y="2451100"/>
                  <a:ext cx="1058134" cy="1295602"/>
                </a:xfrm>
                <a:custGeom>
                  <a:avLst/>
                  <a:gdLst>
                    <a:gd name="connsiteX0" fmla="*/ 515603 w 1031206"/>
                    <a:gd name="connsiteY0" fmla="*/ 0 h 1285260"/>
                    <a:gd name="connsiteX1" fmla="*/ 1031206 w 1031206"/>
                    <a:gd name="connsiteY1" fmla="*/ 619148 h 1285260"/>
                    <a:gd name="connsiteX2" fmla="*/ 803882 w 1031206"/>
                    <a:gd name="connsiteY2" fmla="*/ 1132555 h 1285260"/>
                    <a:gd name="connsiteX3" fmla="*/ 764133 w 1031206"/>
                    <a:gd name="connsiteY3" fmla="*/ 1158463 h 1285260"/>
                    <a:gd name="connsiteX4" fmla="*/ 750039 w 1031206"/>
                    <a:gd name="connsiteY4" fmla="*/ 1187134 h 1285260"/>
                    <a:gd name="connsiteX5" fmla="*/ 515603 w 1031206"/>
                    <a:gd name="connsiteY5" fmla="*/ 1285260 h 1285260"/>
                    <a:gd name="connsiteX6" fmla="*/ 281167 w 1031206"/>
                    <a:gd name="connsiteY6" fmla="*/ 1187134 h 1285260"/>
                    <a:gd name="connsiteX7" fmla="*/ 267074 w 1031206"/>
                    <a:gd name="connsiteY7" fmla="*/ 1158463 h 1285260"/>
                    <a:gd name="connsiteX8" fmla="*/ 227324 w 1031206"/>
                    <a:gd name="connsiteY8" fmla="*/ 1132555 h 1285260"/>
                    <a:gd name="connsiteX9" fmla="*/ 0 w 1031206"/>
                    <a:gd name="connsiteY9" fmla="*/ 619148 h 1285260"/>
                    <a:gd name="connsiteX10" fmla="*/ 515603 w 1031206"/>
                    <a:gd name="connsiteY10" fmla="*/ 0 h 128526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1031206" h="1285260">
                      <a:moveTo>
                        <a:pt x="515603" y="0"/>
                      </a:moveTo>
                      <a:cubicBezTo>
                        <a:pt x="800363" y="0"/>
                        <a:pt x="1031206" y="277202"/>
                        <a:pt x="1031206" y="619148"/>
                      </a:cubicBezTo>
                      <a:cubicBezTo>
                        <a:pt x="1031206" y="832864"/>
                        <a:pt x="941033" y="1021290"/>
                        <a:pt x="803882" y="1132555"/>
                      </a:cubicBezTo>
                      <a:lnTo>
                        <a:pt x="764133" y="1158463"/>
                      </a:lnTo>
                      <a:lnTo>
                        <a:pt x="750039" y="1187134"/>
                      </a:lnTo>
                      <a:cubicBezTo>
                        <a:pt x="711414" y="1244798"/>
                        <a:pt x="620992" y="1285260"/>
                        <a:pt x="515603" y="1285260"/>
                      </a:cubicBezTo>
                      <a:cubicBezTo>
                        <a:pt x="410215" y="1285260"/>
                        <a:pt x="319792" y="1244798"/>
                        <a:pt x="281167" y="1187134"/>
                      </a:cubicBezTo>
                      <a:lnTo>
                        <a:pt x="267074" y="1158463"/>
                      </a:lnTo>
                      <a:lnTo>
                        <a:pt x="227324" y="1132555"/>
                      </a:lnTo>
                      <a:cubicBezTo>
                        <a:pt x="90173" y="1021290"/>
                        <a:pt x="0" y="832864"/>
                        <a:pt x="0" y="619148"/>
                      </a:cubicBezTo>
                      <a:cubicBezTo>
                        <a:pt x="0" y="277202"/>
                        <a:pt x="230843" y="0"/>
                        <a:pt x="515603" y="0"/>
                      </a:cubicBezTo>
                      <a:close/>
                    </a:path>
                  </a:pathLst>
                </a:custGeom>
                <a:solidFill>
                  <a:srgbClr val="ED7D31">
                    <a:lumMod val="60000"/>
                    <a:lumOff val="40000"/>
                  </a:srgb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77" name="月 76">
                  <a:extLst>
                    <a:ext uri="{FF2B5EF4-FFF2-40B4-BE49-F238E27FC236}">
                      <a16:creationId xmlns:a16="http://schemas.microsoft.com/office/drawing/2014/main" id="{596D679C-7250-55D6-9A6D-1F2F290FC7A3}"/>
                    </a:ext>
                  </a:extLst>
                </p:cNvPr>
                <p:cNvSpPr/>
                <p:nvPr/>
              </p:nvSpPr>
              <p:spPr>
                <a:xfrm rot="5400000">
                  <a:off x="3375107" y="2724815"/>
                  <a:ext cx="95266" cy="308247"/>
                </a:xfrm>
                <a:prstGeom prst="moon">
                  <a:avLst>
                    <a:gd name="adj" fmla="val 87500"/>
                  </a:avLst>
                </a:prstGeom>
                <a:solidFill>
                  <a:sysClr val="windowText" lastClr="000000"/>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78" name="月 77">
                  <a:extLst>
                    <a:ext uri="{FF2B5EF4-FFF2-40B4-BE49-F238E27FC236}">
                      <a16:creationId xmlns:a16="http://schemas.microsoft.com/office/drawing/2014/main" id="{6180C628-D8EC-05BE-7B79-EDA4A74B7CC7}"/>
                    </a:ext>
                  </a:extLst>
                </p:cNvPr>
                <p:cNvSpPr/>
                <p:nvPr/>
              </p:nvSpPr>
              <p:spPr>
                <a:xfrm rot="5400000">
                  <a:off x="3933493" y="2724816"/>
                  <a:ext cx="95266" cy="308247"/>
                </a:xfrm>
                <a:prstGeom prst="moon">
                  <a:avLst>
                    <a:gd name="adj" fmla="val 87500"/>
                  </a:avLst>
                </a:prstGeom>
                <a:solidFill>
                  <a:sysClr val="windowText" lastClr="000000"/>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79" name="円/楕円 480">
                  <a:extLst>
                    <a:ext uri="{FF2B5EF4-FFF2-40B4-BE49-F238E27FC236}">
                      <a16:creationId xmlns:a16="http://schemas.microsoft.com/office/drawing/2014/main" id="{F12E3754-260C-A7E0-407D-34FABC62F6F8}"/>
                    </a:ext>
                  </a:extLst>
                </p:cNvPr>
                <p:cNvSpPr/>
                <p:nvPr/>
              </p:nvSpPr>
              <p:spPr>
                <a:xfrm>
                  <a:off x="3355480" y="3078304"/>
                  <a:ext cx="139283" cy="177072"/>
                </a:xfrm>
                <a:prstGeom prst="ellipse">
                  <a:avLst/>
                </a:prstGeom>
                <a:solidFill>
                  <a:sysClr val="windowText" lastClr="000000"/>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80" name="フリーフォーム: 図形 79">
                  <a:extLst>
                    <a:ext uri="{FF2B5EF4-FFF2-40B4-BE49-F238E27FC236}">
                      <a16:creationId xmlns:a16="http://schemas.microsoft.com/office/drawing/2014/main" id="{DA518F0C-EB37-B60A-7976-B7B9B457941D}"/>
                    </a:ext>
                  </a:extLst>
                </p:cNvPr>
                <p:cNvSpPr/>
                <p:nvPr/>
              </p:nvSpPr>
              <p:spPr>
                <a:xfrm>
                  <a:off x="3625596" y="3190875"/>
                  <a:ext cx="159004" cy="245546"/>
                </a:xfrm>
                <a:custGeom>
                  <a:avLst/>
                  <a:gdLst>
                    <a:gd name="connsiteX0" fmla="*/ 133718 w 168590"/>
                    <a:gd name="connsiteY0" fmla="*/ 0 h 241869"/>
                    <a:gd name="connsiteX1" fmla="*/ 145091 w 168590"/>
                    <a:gd name="connsiteY1" fmla="*/ 28432 h 241869"/>
                    <a:gd name="connsiteX2" fmla="*/ 168590 w 168590"/>
                    <a:gd name="connsiteY2" fmla="*/ 156595 h 241869"/>
                    <a:gd name="connsiteX3" fmla="*/ 84295 w 168590"/>
                    <a:gd name="connsiteY3" fmla="*/ 241869 h 241869"/>
                    <a:gd name="connsiteX4" fmla="*/ 0 w 168590"/>
                    <a:gd name="connsiteY4" fmla="*/ 156595 h 241869"/>
                    <a:gd name="connsiteX5" fmla="*/ 25880 w 168590"/>
                    <a:gd name="connsiteY5" fmla="*/ 28432 h 241869"/>
                    <a:gd name="connsiteX6" fmla="*/ 37274 w 168590"/>
                    <a:gd name="connsiteY6" fmla="*/ 1638 h 241869"/>
                    <a:gd name="connsiteX7" fmla="*/ 51484 w 168590"/>
                    <a:gd name="connsiteY7" fmla="*/ 11330 h 241869"/>
                    <a:gd name="connsiteX8" fmla="*/ 84295 w 168590"/>
                    <a:gd name="connsiteY8" fmla="*/ 18031 h 241869"/>
                    <a:gd name="connsiteX9" fmla="*/ 117107 w 168590"/>
                    <a:gd name="connsiteY9" fmla="*/ 11330 h 241869"/>
                    <a:gd name="connsiteX0" fmla="*/ 84295 w 175735"/>
                    <a:gd name="connsiteY0" fmla="*/ 18031 h 241869"/>
                    <a:gd name="connsiteX1" fmla="*/ 117107 w 175735"/>
                    <a:gd name="connsiteY1" fmla="*/ 11330 h 241869"/>
                    <a:gd name="connsiteX2" fmla="*/ 133718 w 175735"/>
                    <a:gd name="connsiteY2" fmla="*/ 0 h 241869"/>
                    <a:gd name="connsiteX3" fmla="*/ 145091 w 175735"/>
                    <a:gd name="connsiteY3" fmla="*/ 28432 h 241869"/>
                    <a:gd name="connsiteX4" fmla="*/ 168590 w 175735"/>
                    <a:gd name="connsiteY4" fmla="*/ 156595 h 241869"/>
                    <a:gd name="connsiteX5" fmla="*/ 84295 w 175735"/>
                    <a:gd name="connsiteY5" fmla="*/ 241869 h 241869"/>
                    <a:gd name="connsiteX6" fmla="*/ 0 w 175735"/>
                    <a:gd name="connsiteY6" fmla="*/ 156595 h 241869"/>
                    <a:gd name="connsiteX7" fmla="*/ 25880 w 175735"/>
                    <a:gd name="connsiteY7" fmla="*/ 28432 h 241869"/>
                    <a:gd name="connsiteX8" fmla="*/ 37274 w 175735"/>
                    <a:gd name="connsiteY8" fmla="*/ 1638 h 241869"/>
                    <a:gd name="connsiteX9" fmla="*/ 51484 w 175735"/>
                    <a:gd name="connsiteY9" fmla="*/ 11330 h 241869"/>
                    <a:gd name="connsiteX10" fmla="*/ 175735 w 175735"/>
                    <a:gd name="connsiteY10" fmla="*/ 109471 h 241869"/>
                    <a:gd name="connsiteX0" fmla="*/ 84295 w 168590"/>
                    <a:gd name="connsiteY0" fmla="*/ 18031 h 241869"/>
                    <a:gd name="connsiteX1" fmla="*/ 117107 w 168590"/>
                    <a:gd name="connsiteY1" fmla="*/ 11330 h 241869"/>
                    <a:gd name="connsiteX2" fmla="*/ 133718 w 168590"/>
                    <a:gd name="connsiteY2" fmla="*/ 0 h 241869"/>
                    <a:gd name="connsiteX3" fmla="*/ 145091 w 168590"/>
                    <a:gd name="connsiteY3" fmla="*/ 28432 h 241869"/>
                    <a:gd name="connsiteX4" fmla="*/ 168590 w 168590"/>
                    <a:gd name="connsiteY4" fmla="*/ 156595 h 241869"/>
                    <a:gd name="connsiteX5" fmla="*/ 84295 w 168590"/>
                    <a:gd name="connsiteY5" fmla="*/ 241869 h 241869"/>
                    <a:gd name="connsiteX6" fmla="*/ 0 w 168590"/>
                    <a:gd name="connsiteY6" fmla="*/ 156595 h 241869"/>
                    <a:gd name="connsiteX7" fmla="*/ 25880 w 168590"/>
                    <a:gd name="connsiteY7" fmla="*/ 28432 h 241869"/>
                    <a:gd name="connsiteX8" fmla="*/ 37274 w 168590"/>
                    <a:gd name="connsiteY8" fmla="*/ 1638 h 241869"/>
                    <a:gd name="connsiteX9" fmla="*/ 51484 w 168590"/>
                    <a:gd name="connsiteY9" fmla="*/ 11330 h 241869"/>
                    <a:gd name="connsiteX0" fmla="*/ 117107 w 168590"/>
                    <a:gd name="connsiteY0" fmla="*/ 11330 h 241869"/>
                    <a:gd name="connsiteX1" fmla="*/ 133718 w 168590"/>
                    <a:gd name="connsiteY1" fmla="*/ 0 h 241869"/>
                    <a:gd name="connsiteX2" fmla="*/ 145091 w 168590"/>
                    <a:gd name="connsiteY2" fmla="*/ 28432 h 241869"/>
                    <a:gd name="connsiteX3" fmla="*/ 168590 w 168590"/>
                    <a:gd name="connsiteY3" fmla="*/ 156595 h 241869"/>
                    <a:gd name="connsiteX4" fmla="*/ 84295 w 168590"/>
                    <a:gd name="connsiteY4" fmla="*/ 241869 h 241869"/>
                    <a:gd name="connsiteX5" fmla="*/ 0 w 168590"/>
                    <a:gd name="connsiteY5" fmla="*/ 156595 h 241869"/>
                    <a:gd name="connsiteX6" fmla="*/ 25880 w 168590"/>
                    <a:gd name="connsiteY6" fmla="*/ 28432 h 241869"/>
                    <a:gd name="connsiteX7" fmla="*/ 37274 w 168590"/>
                    <a:gd name="connsiteY7" fmla="*/ 1638 h 241869"/>
                    <a:gd name="connsiteX8" fmla="*/ 51484 w 168590"/>
                    <a:gd name="connsiteY8" fmla="*/ 11330 h 241869"/>
                    <a:gd name="connsiteX0" fmla="*/ 117107 w 168590"/>
                    <a:gd name="connsiteY0" fmla="*/ 11330 h 241869"/>
                    <a:gd name="connsiteX1" fmla="*/ 133718 w 168590"/>
                    <a:gd name="connsiteY1" fmla="*/ 0 h 241869"/>
                    <a:gd name="connsiteX2" fmla="*/ 145091 w 168590"/>
                    <a:gd name="connsiteY2" fmla="*/ 28432 h 241869"/>
                    <a:gd name="connsiteX3" fmla="*/ 168590 w 168590"/>
                    <a:gd name="connsiteY3" fmla="*/ 156595 h 241869"/>
                    <a:gd name="connsiteX4" fmla="*/ 84295 w 168590"/>
                    <a:gd name="connsiteY4" fmla="*/ 241869 h 241869"/>
                    <a:gd name="connsiteX5" fmla="*/ 0 w 168590"/>
                    <a:gd name="connsiteY5" fmla="*/ 156595 h 241869"/>
                    <a:gd name="connsiteX6" fmla="*/ 25880 w 168590"/>
                    <a:gd name="connsiteY6" fmla="*/ 28432 h 241869"/>
                    <a:gd name="connsiteX7" fmla="*/ 37274 w 168590"/>
                    <a:gd name="connsiteY7" fmla="*/ 1638 h 241869"/>
                    <a:gd name="connsiteX0" fmla="*/ 133718 w 168590"/>
                    <a:gd name="connsiteY0" fmla="*/ 0 h 241869"/>
                    <a:gd name="connsiteX1" fmla="*/ 145091 w 168590"/>
                    <a:gd name="connsiteY1" fmla="*/ 28432 h 241869"/>
                    <a:gd name="connsiteX2" fmla="*/ 168590 w 168590"/>
                    <a:gd name="connsiteY2" fmla="*/ 156595 h 241869"/>
                    <a:gd name="connsiteX3" fmla="*/ 84295 w 168590"/>
                    <a:gd name="connsiteY3" fmla="*/ 241869 h 241869"/>
                    <a:gd name="connsiteX4" fmla="*/ 0 w 168590"/>
                    <a:gd name="connsiteY4" fmla="*/ 156595 h 241869"/>
                    <a:gd name="connsiteX5" fmla="*/ 25880 w 168590"/>
                    <a:gd name="connsiteY5" fmla="*/ 28432 h 241869"/>
                    <a:gd name="connsiteX6" fmla="*/ 37274 w 168590"/>
                    <a:gd name="connsiteY6" fmla="*/ 1638 h 2418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68590" h="241869">
                      <a:moveTo>
                        <a:pt x="133718" y="0"/>
                      </a:moveTo>
                      <a:lnTo>
                        <a:pt x="145091" y="28432"/>
                      </a:lnTo>
                      <a:cubicBezTo>
                        <a:pt x="159751" y="77796"/>
                        <a:pt x="168590" y="133047"/>
                        <a:pt x="168590" y="156595"/>
                      </a:cubicBezTo>
                      <a:cubicBezTo>
                        <a:pt x="168590" y="203691"/>
                        <a:pt x="130850" y="241869"/>
                        <a:pt x="84295" y="241869"/>
                      </a:cubicBezTo>
                      <a:cubicBezTo>
                        <a:pt x="37740" y="241869"/>
                        <a:pt x="0" y="203691"/>
                        <a:pt x="0" y="156595"/>
                      </a:cubicBezTo>
                      <a:cubicBezTo>
                        <a:pt x="0" y="133047"/>
                        <a:pt x="10031" y="77796"/>
                        <a:pt x="25880" y="28432"/>
                      </a:cubicBezTo>
                      <a:lnTo>
                        <a:pt x="37274" y="1638"/>
                      </a:lnTo>
                    </a:path>
                  </a:pathLst>
                </a:custGeom>
                <a:solidFill>
                  <a:srgbClr val="ED7D31">
                    <a:lumMod val="75000"/>
                  </a:srgb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81" name="円/楕円 480">
                  <a:extLst>
                    <a:ext uri="{FF2B5EF4-FFF2-40B4-BE49-F238E27FC236}">
                      <a16:creationId xmlns:a16="http://schemas.microsoft.com/office/drawing/2014/main" id="{8A9BDE7B-0279-E638-6D55-058B71ED47F8}"/>
                    </a:ext>
                  </a:extLst>
                </p:cNvPr>
                <p:cNvSpPr/>
                <p:nvPr/>
              </p:nvSpPr>
              <p:spPr>
                <a:xfrm>
                  <a:off x="3395167" y="3110119"/>
                  <a:ext cx="59909" cy="69487"/>
                </a:xfrm>
                <a:prstGeom prst="ellipse">
                  <a:avLst/>
                </a:prstGeom>
                <a:solidFill>
                  <a:sysClr val="window" lastClr="FFFFFF"/>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82" name="円/楕円 480">
                  <a:extLst>
                    <a:ext uri="{FF2B5EF4-FFF2-40B4-BE49-F238E27FC236}">
                      <a16:creationId xmlns:a16="http://schemas.microsoft.com/office/drawing/2014/main" id="{FDC7697E-5784-074B-281A-9BDE1A7BEAEC}"/>
                    </a:ext>
                  </a:extLst>
                </p:cNvPr>
                <p:cNvSpPr/>
                <p:nvPr/>
              </p:nvSpPr>
              <p:spPr>
                <a:xfrm>
                  <a:off x="3914152" y="3078304"/>
                  <a:ext cx="139283" cy="177072"/>
                </a:xfrm>
                <a:prstGeom prst="ellipse">
                  <a:avLst/>
                </a:prstGeom>
                <a:solidFill>
                  <a:sysClr val="windowText" lastClr="000000"/>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83" name="円/楕円 480">
                  <a:extLst>
                    <a:ext uri="{FF2B5EF4-FFF2-40B4-BE49-F238E27FC236}">
                      <a16:creationId xmlns:a16="http://schemas.microsoft.com/office/drawing/2014/main" id="{FC8172C2-19F4-94F7-7CD1-BB77013CAC7A}"/>
                    </a:ext>
                  </a:extLst>
                </p:cNvPr>
                <p:cNvSpPr/>
                <p:nvPr/>
              </p:nvSpPr>
              <p:spPr>
                <a:xfrm>
                  <a:off x="3953839" y="3110119"/>
                  <a:ext cx="59909" cy="69487"/>
                </a:xfrm>
                <a:prstGeom prst="ellipse">
                  <a:avLst/>
                </a:prstGeom>
                <a:solidFill>
                  <a:sysClr val="window" lastClr="FFFFFF"/>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84" name="月 83">
                  <a:extLst>
                    <a:ext uri="{FF2B5EF4-FFF2-40B4-BE49-F238E27FC236}">
                      <a16:creationId xmlns:a16="http://schemas.microsoft.com/office/drawing/2014/main" id="{65FA769E-FBF6-8212-17DC-1EA8B0007FAF}"/>
                    </a:ext>
                  </a:extLst>
                </p:cNvPr>
                <p:cNvSpPr/>
                <p:nvPr/>
              </p:nvSpPr>
              <p:spPr>
                <a:xfrm rot="4115980">
                  <a:off x="3397880" y="2142742"/>
                  <a:ext cx="298702" cy="872145"/>
                </a:xfrm>
                <a:prstGeom prst="moon">
                  <a:avLst>
                    <a:gd name="adj" fmla="val 62816"/>
                  </a:avLst>
                </a:prstGeom>
                <a:solidFill>
                  <a:sysClr val="windowText" lastClr="000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85" name="円/楕円 638">
                  <a:extLst>
                    <a:ext uri="{FF2B5EF4-FFF2-40B4-BE49-F238E27FC236}">
                      <a16:creationId xmlns:a16="http://schemas.microsoft.com/office/drawing/2014/main" id="{A4B751FB-6FFD-0649-8D4D-95DC7B7B7099}"/>
                    </a:ext>
                  </a:extLst>
                </p:cNvPr>
                <p:cNvSpPr/>
                <p:nvPr/>
              </p:nvSpPr>
              <p:spPr>
                <a:xfrm>
                  <a:off x="3576864" y="3504685"/>
                  <a:ext cx="259540" cy="45719"/>
                </a:xfrm>
                <a:custGeom>
                  <a:avLst/>
                  <a:gdLst>
                    <a:gd name="connsiteX0" fmla="*/ 0 w 195956"/>
                    <a:gd name="connsiteY0" fmla="*/ 48405 h 96810"/>
                    <a:gd name="connsiteX1" fmla="*/ 97978 w 195956"/>
                    <a:gd name="connsiteY1" fmla="*/ 0 h 96810"/>
                    <a:gd name="connsiteX2" fmla="*/ 195956 w 195956"/>
                    <a:gd name="connsiteY2" fmla="*/ 48405 h 96810"/>
                    <a:gd name="connsiteX3" fmla="*/ 97978 w 195956"/>
                    <a:gd name="connsiteY3" fmla="*/ 96810 h 96810"/>
                    <a:gd name="connsiteX4" fmla="*/ 0 w 195956"/>
                    <a:gd name="connsiteY4" fmla="*/ 48405 h 96810"/>
                    <a:gd name="connsiteX0" fmla="*/ 0 w 195956"/>
                    <a:gd name="connsiteY0" fmla="*/ 48405 h 96810"/>
                    <a:gd name="connsiteX1" fmla="*/ 97978 w 195956"/>
                    <a:gd name="connsiteY1" fmla="*/ 0 h 96810"/>
                    <a:gd name="connsiteX2" fmla="*/ 195956 w 195956"/>
                    <a:gd name="connsiteY2" fmla="*/ 48405 h 96810"/>
                    <a:gd name="connsiteX3" fmla="*/ 97978 w 195956"/>
                    <a:gd name="connsiteY3" fmla="*/ 96810 h 96810"/>
                    <a:gd name="connsiteX4" fmla="*/ 0 w 195956"/>
                    <a:gd name="connsiteY4" fmla="*/ 48405 h 96810"/>
                    <a:gd name="connsiteX0" fmla="*/ 0 w 195956"/>
                    <a:gd name="connsiteY0" fmla="*/ 48405 h 96810"/>
                    <a:gd name="connsiteX1" fmla="*/ 97978 w 195956"/>
                    <a:gd name="connsiteY1" fmla="*/ 0 h 96810"/>
                    <a:gd name="connsiteX2" fmla="*/ 195956 w 195956"/>
                    <a:gd name="connsiteY2" fmla="*/ 48405 h 96810"/>
                    <a:gd name="connsiteX3" fmla="*/ 97978 w 195956"/>
                    <a:gd name="connsiteY3" fmla="*/ 96810 h 96810"/>
                    <a:gd name="connsiteX4" fmla="*/ 0 w 195956"/>
                    <a:gd name="connsiteY4" fmla="*/ 48405 h 96810"/>
                    <a:gd name="connsiteX0" fmla="*/ 0 w 195956"/>
                    <a:gd name="connsiteY0" fmla="*/ 48405 h 96810"/>
                    <a:gd name="connsiteX1" fmla="*/ 97978 w 195956"/>
                    <a:gd name="connsiteY1" fmla="*/ 0 h 96810"/>
                    <a:gd name="connsiteX2" fmla="*/ 195956 w 195956"/>
                    <a:gd name="connsiteY2" fmla="*/ 48405 h 96810"/>
                    <a:gd name="connsiteX3" fmla="*/ 97978 w 195956"/>
                    <a:gd name="connsiteY3" fmla="*/ 96810 h 96810"/>
                    <a:gd name="connsiteX4" fmla="*/ 0 w 195956"/>
                    <a:gd name="connsiteY4" fmla="*/ 48405 h 96810"/>
                    <a:gd name="connsiteX0" fmla="*/ 0 w 195956"/>
                    <a:gd name="connsiteY0" fmla="*/ 48405 h 139672"/>
                    <a:gd name="connsiteX1" fmla="*/ 97978 w 195956"/>
                    <a:gd name="connsiteY1" fmla="*/ 0 h 139672"/>
                    <a:gd name="connsiteX2" fmla="*/ 195956 w 195956"/>
                    <a:gd name="connsiteY2" fmla="*/ 48405 h 139672"/>
                    <a:gd name="connsiteX3" fmla="*/ 97978 w 195956"/>
                    <a:gd name="connsiteY3" fmla="*/ 139672 h 139672"/>
                    <a:gd name="connsiteX4" fmla="*/ 0 w 195956"/>
                    <a:gd name="connsiteY4" fmla="*/ 48405 h 139672"/>
                    <a:gd name="connsiteX0" fmla="*/ 0 w 195956"/>
                    <a:gd name="connsiteY0" fmla="*/ 12087 h 103354"/>
                    <a:gd name="connsiteX1" fmla="*/ 95596 w 195956"/>
                    <a:gd name="connsiteY1" fmla="*/ 11307 h 103354"/>
                    <a:gd name="connsiteX2" fmla="*/ 195956 w 195956"/>
                    <a:gd name="connsiteY2" fmla="*/ 12087 h 103354"/>
                    <a:gd name="connsiteX3" fmla="*/ 97978 w 195956"/>
                    <a:gd name="connsiteY3" fmla="*/ 103354 h 103354"/>
                    <a:gd name="connsiteX4" fmla="*/ 0 w 195956"/>
                    <a:gd name="connsiteY4" fmla="*/ 12087 h 1033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5956" h="103354">
                      <a:moveTo>
                        <a:pt x="0" y="12087"/>
                      </a:moveTo>
                      <a:cubicBezTo>
                        <a:pt x="0" y="-14646"/>
                        <a:pt x="41484" y="11307"/>
                        <a:pt x="95596" y="11307"/>
                      </a:cubicBezTo>
                      <a:cubicBezTo>
                        <a:pt x="149708" y="11307"/>
                        <a:pt x="195956" y="-14646"/>
                        <a:pt x="195956" y="12087"/>
                      </a:cubicBezTo>
                      <a:cubicBezTo>
                        <a:pt x="195956" y="38820"/>
                        <a:pt x="152090" y="103354"/>
                        <a:pt x="97978" y="103354"/>
                      </a:cubicBezTo>
                      <a:cubicBezTo>
                        <a:pt x="43866" y="103354"/>
                        <a:pt x="0" y="38820"/>
                        <a:pt x="0" y="12087"/>
                      </a:cubicBezTo>
                      <a:close/>
                    </a:path>
                  </a:pathLst>
                </a:custGeom>
                <a:solidFill>
                  <a:srgbClr val="FF0000"/>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grpSp>
          <p:nvGrpSpPr>
            <p:cNvPr id="11" name="グループ化 10">
              <a:extLst>
                <a:ext uri="{FF2B5EF4-FFF2-40B4-BE49-F238E27FC236}">
                  <a16:creationId xmlns:a16="http://schemas.microsoft.com/office/drawing/2014/main" id="{7D530BB5-E624-5B69-38DF-77CB18E6C824}"/>
                </a:ext>
              </a:extLst>
            </p:cNvPr>
            <p:cNvGrpSpPr/>
            <p:nvPr/>
          </p:nvGrpSpPr>
          <p:grpSpPr>
            <a:xfrm>
              <a:off x="6050296" y="4678322"/>
              <a:ext cx="541326" cy="754835"/>
              <a:chOff x="7168496" y="2701231"/>
              <a:chExt cx="1738130" cy="2423682"/>
            </a:xfrm>
          </p:grpSpPr>
          <p:grpSp>
            <p:nvGrpSpPr>
              <p:cNvPr id="62" name="グループ化 61">
                <a:extLst>
                  <a:ext uri="{FF2B5EF4-FFF2-40B4-BE49-F238E27FC236}">
                    <a16:creationId xmlns:a16="http://schemas.microsoft.com/office/drawing/2014/main" id="{D4731560-F036-A1B3-54C2-D00B500B2CEA}"/>
                  </a:ext>
                </a:extLst>
              </p:cNvPr>
              <p:cNvGrpSpPr/>
              <p:nvPr/>
            </p:nvGrpSpPr>
            <p:grpSpPr>
              <a:xfrm>
                <a:off x="7691491" y="2701231"/>
                <a:ext cx="1215135" cy="2067790"/>
                <a:chOff x="8898616" y="2663915"/>
                <a:chExt cx="1215135" cy="2067790"/>
              </a:xfrm>
            </p:grpSpPr>
            <p:sp>
              <p:nvSpPr>
                <p:cNvPr id="65" name="四角形: 角を丸くする 64">
                  <a:extLst>
                    <a:ext uri="{FF2B5EF4-FFF2-40B4-BE49-F238E27FC236}">
                      <a16:creationId xmlns:a16="http://schemas.microsoft.com/office/drawing/2014/main" id="{BB56CC3C-3699-C453-FD7D-4656CBA01EA4}"/>
                    </a:ext>
                  </a:extLst>
                </p:cNvPr>
                <p:cNvSpPr/>
                <p:nvPr/>
              </p:nvSpPr>
              <p:spPr bwMode="auto">
                <a:xfrm>
                  <a:off x="8898616" y="2663915"/>
                  <a:ext cx="1215135" cy="2067790"/>
                </a:xfrm>
                <a:prstGeom prst="roundRect">
                  <a:avLst>
                    <a:gd name="adj" fmla="val 10200"/>
                  </a:avLst>
                </a:prstGeom>
                <a:solidFill>
                  <a:schemeClr val="tx1"/>
                </a:solidFill>
                <a:ln w="127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68" name="四角形: 角を丸くする 67">
                  <a:extLst>
                    <a:ext uri="{FF2B5EF4-FFF2-40B4-BE49-F238E27FC236}">
                      <a16:creationId xmlns:a16="http://schemas.microsoft.com/office/drawing/2014/main" id="{D002F148-78E8-6CE2-8E3F-413EE5854DDA}"/>
                    </a:ext>
                  </a:extLst>
                </p:cNvPr>
                <p:cNvSpPr/>
                <p:nvPr/>
              </p:nvSpPr>
              <p:spPr bwMode="auto">
                <a:xfrm>
                  <a:off x="8929689" y="2695575"/>
                  <a:ext cx="1159204" cy="2004470"/>
                </a:xfrm>
                <a:prstGeom prst="roundRect">
                  <a:avLst>
                    <a:gd name="adj" fmla="val 8146"/>
                  </a:avLst>
                </a:prstGeom>
                <a:solidFill>
                  <a:schemeClr val="tx1">
                    <a:lumMod val="75000"/>
                    <a:lumOff val="25000"/>
                  </a:schemeClr>
                </a:solidFill>
                <a:ln w="127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sp>
              <p:nvSpPr>
                <p:cNvPr id="69" name="楕円 68">
                  <a:extLst>
                    <a:ext uri="{FF2B5EF4-FFF2-40B4-BE49-F238E27FC236}">
                      <a16:creationId xmlns:a16="http://schemas.microsoft.com/office/drawing/2014/main" id="{06AC6111-E4E8-0E8B-7A49-4CE5025E6B99}"/>
                    </a:ext>
                  </a:extLst>
                </p:cNvPr>
                <p:cNvSpPr/>
                <p:nvPr/>
              </p:nvSpPr>
              <p:spPr bwMode="auto">
                <a:xfrm>
                  <a:off x="9047448" y="2826207"/>
                  <a:ext cx="270030" cy="270030"/>
                </a:xfrm>
                <a:prstGeom prst="ellipse">
                  <a:avLst/>
                </a:prstGeom>
                <a:solidFill>
                  <a:schemeClr val="bg1">
                    <a:lumMod val="65000"/>
                  </a:schemeClr>
                </a:solidFill>
                <a:ln w="9525">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sp>
              <p:nvSpPr>
                <p:cNvPr id="70" name="楕円 69">
                  <a:extLst>
                    <a:ext uri="{FF2B5EF4-FFF2-40B4-BE49-F238E27FC236}">
                      <a16:creationId xmlns:a16="http://schemas.microsoft.com/office/drawing/2014/main" id="{34F00468-6694-55DD-73B6-62F36673912B}"/>
                    </a:ext>
                  </a:extLst>
                </p:cNvPr>
                <p:cNvSpPr/>
                <p:nvPr/>
              </p:nvSpPr>
              <p:spPr bwMode="auto">
                <a:xfrm>
                  <a:off x="9087576" y="2866335"/>
                  <a:ext cx="189774" cy="189774"/>
                </a:xfrm>
                <a:prstGeom prst="ellipse">
                  <a:avLst/>
                </a:prstGeom>
                <a:solidFill>
                  <a:schemeClr val="accent5">
                    <a:lumMod val="90000"/>
                  </a:schemeClr>
                </a:solidFill>
                <a:ln w="9525">
                  <a:solidFill>
                    <a:schemeClr val="tx1"/>
                  </a:solidFill>
                  <a:round/>
                  <a:headEnd/>
                  <a:tailEnd/>
                </a:ln>
                <a:effectLst/>
              </p:spPr>
              <p:txBody>
                <a:bodyPr vert="horz" wrap="square" lIns="91440" tIns="45720" rIns="91440" bIns="45720" numCol="1" rtlCol="0" anchor="t"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800" b="0" i="0" u="none" strike="noStrike" cap="none" normalizeH="0" baseline="0">
                    <a:ln>
                      <a:noFill/>
                    </a:ln>
                    <a:solidFill>
                      <a:schemeClr val="tx1"/>
                    </a:solidFill>
                    <a:effectLst/>
                    <a:latin typeface="Arial" charset="0"/>
                    <a:ea typeface="ＭＳ Ｐゴシック" charset="-128"/>
                  </a:endParaRPr>
                </a:p>
              </p:txBody>
            </p:sp>
          </p:grpSp>
          <p:sp>
            <p:nvSpPr>
              <p:cNvPr id="64" name="フリーフォーム: 図形 63">
                <a:extLst>
                  <a:ext uri="{FF2B5EF4-FFF2-40B4-BE49-F238E27FC236}">
                    <a16:creationId xmlns:a16="http://schemas.microsoft.com/office/drawing/2014/main" id="{65B49D40-EAFF-A187-A958-448A3CB2E678}"/>
                  </a:ext>
                </a:extLst>
              </p:cNvPr>
              <p:cNvSpPr/>
              <p:nvPr/>
            </p:nvSpPr>
            <p:spPr bwMode="auto">
              <a:xfrm>
                <a:off x="7168496" y="3485998"/>
                <a:ext cx="1490568" cy="1638915"/>
              </a:xfrm>
              <a:custGeom>
                <a:avLst/>
                <a:gdLst>
                  <a:gd name="connsiteX0" fmla="*/ 0 w 1498600"/>
                  <a:gd name="connsiteY0" fmla="*/ 1190625 h 1609725"/>
                  <a:gd name="connsiteX1" fmla="*/ 82550 w 1498600"/>
                  <a:gd name="connsiteY1" fmla="*/ 1000125 h 1609725"/>
                  <a:gd name="connsiteX2" fmla="*/ 234950 w 1498600"/>
                  <a:gd name="connsiteY2" fmla="*/ 530225 h 1609725"/>
                  <a:gd name="connsiteX3" fmla="*/ 723900 w 1498600"/>
                  <a:gd name="connsiteY3" fmla="*/ 88900 h 1609725"/>
                  <a:gd name="connsiteX4" fmla="*/ 1257300 w 1498600"/>
                  <a:gd name="connsiteY4" fmla="*/ 0 h 1609725"/>
                  <a:gd name="connsiteX5" fmla="*/ 1098550 w 1498600"/>
                  <a:gd name="connsiteY5" fmla="*/ 174625 h 1609725"/>
                  <a:gd name="connsiteX6" fmla="*/ 676275 w 1498600"/>
                  <a:gd name="connsiteY6" fmla="*/ 431800 h 1609725"/>
                  <a:gd name="connsiteX7" fmla="*/ 968375 w 1498600"/>
                  <a:gd name="connsiteY7" fmla="*/ 384175 h 1609725"/>
                  <a:gd name="connsiteX8" fmla="*/ 1352550 w 1498600"/>
                  <a:gd name="connsiteY8" fmla="*/ 365125 h 1609725"/>
                  <a:gd name="connsiteX9" fmla="*/ 1498600 w 1498600"/>
                  <a:gd name="connsiteY9" fmla="*/ 412750 h 1609725"/>
                  <a:gd name="connsiteX10" fmla="*/ 1412875 w 1498600"/>
                  <a:gd name="connsiteY10" fmla="*/ 495300 h 1609725"/>
                  <a:gd name="connsiteX11" fmla="*/ 790575 w 1498600"/>
                  <a:gd name="connsiteY11" fmla="*/ 654050 h 1609725"/>
                  <a:gd name="connsiteX12" fmla="*/ 1327150 w 1498600"/>
                  <a:gd name="connsiteY12" fmla="*/ 565150 h 1609725"/>
                  <a:gd name="connsiteX13" fmla="*/ 1476375 w 1498600"/>
                  <a:gd name="connsiteY13" fmla="*/ 593725 h 1609725"/>
                  <a:gd name="connsiteX14" fmla="*/ 1428750 w 1498600"/>
                  <a:gd name="connsiteY14" fmla="*/ 695325 h 1609725"/>
                  <a:gd name="connsiteX15" fmla="*/ 1174750 w 1498600"/>
                  <a:gd name="connsiteY15" fmla="*/ 857250 h 1609725"/>
                  <a:gd name="connsiteX16" fmla="*/ 863600 w 1498600"/>
                  <a:gd name="connsiteY16" fmla="*/ 942975 h 1609725"/>
                  <a:gd name="connsiteX17" fmla="*/ 1289050 w 1498600"/>
                  <a:gd name="connsiteY17" fmla="*/ 866775 h 1609725"/>
                  <a:gd name="connsiteX18" fmla="*/ 1400175 w 1498600"/>
                  <a:gd name="connsiteY18" fmla="*/ 898525 h 1609725"/>
                  <a:gd name="connsiteX19" fmla="*/ 1355725 w 1498600"/>
                  <a:gd name="connsiteY19" fmla="*/ 1006475 h 1609725"/>
                  <a:gd name="connsiteX20" fmla="*/ 936625 w 1498600"/>
                  <a:gd name="connsiteY20" fmla="*/ 1152525 h 1609725"/>
                  <a:gd name="connsiteX21" fmla="*/ 774700 w 1498600"/>
                  <a:gd name="connsiteY21" fmla="*/ 1371600 h 1609725"/>
                  <a:gd name="connsiteX22" fmla="*/ 463550 w 1498600"/>
                  <a:gd name="connsiteY22" fmla="*/ 1517650 h 1609725"/>
                  <a:gd name="connsiteX23" fmla="*/ 403225 w 1498600"/>
                  <a:gd name="connsiteY23" fmla="*/ 1609725 h 1609725"/>
                  <a:gd name="connsiteX24" fmla="*/ 98425 w 1498600"/>
                  <a:gd name="connsiteY24" fmla="*/ 1581150 h 1609725"/>
                  <a:gd name="connsiteX25" fmla="*/ 0 w 1498600"/>
                  <a:gd name="connsiteY25" fmla="*/ 1190625 h 1609725"/>
                  <a:gd name="connsiteX0" fmla="*/ 0 w 1498600"/>
                  <a:gd name="connsiteY0" fmla="*/ 1217820 h 1636920"/>
                  <a:gd name="connsiteX1" fmla="*/ 82550 w 1498600"/>
                  <a:gd name="connsiteY1" fmla="*/ 1027320 h 1636920"/>
                  <a:gd name="connsiteX2" fmla="*/ 234950 w 1498600"/>
                  <a:gd name="connsiteY2" fmla="*/ 557420 h 1636920"/>
                  <a:gd name="connsiteX3" fmla="*/ 723900 w 1498600"/>
                  <a:gd name="connsiteY3" fmla="*/ 116095 h 1636920"/>
                  <a:gd name="connsiteX4" fmla="*/ 1257300 w 1498600"/>
                  <a:gd name="connsiteY4" fmla="*/ 27195 h 1636920"/>
                  <a:gd name="connsiteX5" fmla="*/ 1098550 w 1498600"/>
                  <a:gd name="connsiteY5" fmla="*/ 201820 h 1636920"/>
                  <a:gd name="connsiteX6" fmla="*/ 676275 w 1498600"/>
                  <a:gd name="connsiteY6" fmla="*/ 458995 h 1636920"/>
                  <a:gd name="connsiteX7" fmla="*/ 968375 w 1498600"/>
                  <a:gd name="connsiteY7" fmla="*/ 411370 h 1636920"/>
                  <a:gd name="connsiteX8" fmla="*/ 1352550 w 1498600"/>
                  <a:gd name="connsiteY8" fmla="*/ 392320 h 1636920"/>
                  <a:gd name="connsiteX9" fmla="*/ 1498600 w 1498600"/>
                  <a:gd name="connsiteY9" fmla="*/ 439945 h 1636920"/>
                  <a:gd name="connsiteX10" fmla="*/ 1412875 w 1498600"/>
                  <a:gd name="connsiteY10" fmla="*/ 522495 h 1636920"/>
                  <a:gd name="connsiteX11" fmla="*/ 790575 w 1498600"/>
                  <a:gd name="connsiteY11" fmla="*/ 681245 h 1636920"/>
                  <a:gd name="connsiteX12" fmla="*/ 1327150 w 1498600"/>
                  <a:gd name="connsiteY12" fmla="*/ 592345 h 1636920"/>
                  <a:gd name="connsiteX13" fmla="*/ 1476375 w 1498600"/>
                  <a:gd name="connsiteY13" fmla="*/ 620920 h 1636920"/>
                  <a:gd name="connsiteX14" fmla="*/ 1428750 w 1498600"/>
                  <a:gd name="connsiteY14" fmla="*/ 722520 h 1636920"/>
                  <a:gd name="connsiteX15" fmla="*/ 1174750 w 1498600"/>
                  <a:gd name="connsiteY15" fmla="*/ 884445 h 1636920"/>
                  <a:gd name="connsiteX16" fmla="*/ 863600 w 1498600"/>
                  <a:gd name="connsiteY16" fmla="*/ 970170 h 1636920"/>
                  <a:gd name="connsiteX17" fmla="*/ 1289050 w 1498600"/>
                  <a:gd name="connsiteY17" fmla="*/ 893970 h 1636920"/>
                  <a:gd name="connsiteX18" fmla="*/ 1400175 w 1498600"/>
                  <a:gd name="connsiteY18" fmla="*/ 925720 h 1636920"/>
                  <a:gd name="connsiteX19" fmla="*/ 1355725 w 1498600"/>
                  <a:gd name="connsiteY19" fmla="*/ 1033670 h 1636920"/>
                  <a:gd name="connsiteX20" fmla="*/ 936625 w 1498600"/>
                  <a:gd name="connsiteY20" fmla="*/ 1179720 h 1636920"/>
                  <a:gd name="connsiteX21" fmla="*/ 774700 w 1498600"/>
                  <a:gd name="connsiteY21" fmla="*/ 1398795 h 1636920"/>
                  <a:gd name="connsiteX22" fmla="*/ 463550 w 1498600"/>
                  <a:gd name="connsiteY22" fmla="*/ 1544845 h 1636920"/>
                  <a:gd name="connsiteX23" fmla="*/ 403225 w 1498600"/>
                  <a:gd name="connsiteY23" fmla="*/ 1636920 h 1636920"/>
                  <a:gd name="connsiteX24" fmla="*/ 98425 w 1498600"/>
                  <a:gd name="connsiteY24" fmla="*/ 1608345 h 1636920"/>
                  <a:gd name="connsiteX25" fmla="*/ 0 w 1498600"/>
                  <a:gd name="connsiteY25" fmla="*/ 1217820 h 1636920"/>
                  <a:gd name="connsiteX0" fmla="*/ 0 w 1498600"/>
                  <a:gd name="connsiteY0" fmla="*/ 1204138 h 1623238"/>
                  <a:gd name="connsiteX1" fmla="*/ 82550 w 1498600"/>
                  <a:gd name="connsiteY1" fmla="*/ 1013638 h 1623238"/>
                  <a:gd name="connsiteX2" fmla="*/ 234950 w 1498600"/>
                  <a:gd name="connsiteY2" fmla="*/ 543738 h 1623238"/>
                  <a:gd name="connsiteX3" fmla="*/ 723900 w 1498600"/>
                  <a:gd name="connsiteY3" fmla="*/ 102413 h 1623238"/>
                  <a:gd name="connsiteX4" fmla="*/ 1254125 w 1498600"/>
                  <a:gd name="connsiteY4" fmla="*/ 29388 h 1623238"/>
                  <a:gd name="connsiteX5" fmla="*/ 1098550 w 1498600"/>
                  <a:gd name="connsiteY5" fmla="*/ 188138 h 1623238"/>
                  <a:gd name="connsiteX6" fmla="*/ 676275 w 1498600"/>
                  <a:gd name="connsiteY6" fmla="*/ 445313 h 1623238"/>
                  <a:gd name="connsiteX7" fmla="*/ 968375 w 1498600"/>
                  <a:gd name="connsiteY7" fmla="*/ 397688 h 1623238"/>
                  <a:gd name="connsiteX8" fmla="*/ 1352550 w 1498600"/>
                  <a:gd name="connsiteY8" fmla="*/ 378638 h 1623238"/>
                  <a:gd name="connsiteX9" fmla="*/ 1498600 w 1498600"/>
                  <a:gd name="connsiteY9" fmla="*/ 426263 h 1623238"/>
                  <a:gd name="connsiteX10" fmla="*/ 1412875 w 1498600"/>
                  <a:gd name="connsiteY10" fmla="*/ 508813 h 1623238"/>
                  <a:gd name="connsiteX11" fmla="*/ 790575 w 1498600"/>
                  <a:gd name="connsiteY11" fmla="*/ 667563 h 1623238"/>
                  <a:gd name="connsiteX12" fmla="*/ 1327150 w 1498600"/>
                  <a:gd name="connsiteY12" fmla="*/ 578663 h 1623238"/>
                  <a:gd name="connsiteX13" fmla="*/ 1476375 w 1498600"/>
                  <a:gd name="connsiteY13" fmla="*/ 607238 h 1623238"/>
                  <a:gd name="connsiteX14" fmla="*/ 1428750 w 1498600"/>
                  <a:gd name="connsiteY14" fmla="*/ 708838 h 1623238"/>
                  <a:gd name="connsiteX15" fmla="*/ 1174750 w 1498600"/>
                  <a:gd name="connsiteY15" fmla="*/ 870763 h 1623238"/>
                  <a:gd name="connsiteX16" fmla="*/ 863600 w 1498600"/>
                  <a:gd name="connsiteY16" fmla="*/ 956488 h 1623238"/>
                  <a:gd name="connsiteX17" fmla="*/ 1289050 w 1498600"/>
                  <a:gd name="connsiteY17" fmla="*/ 880288 h 1623238"/>
                  <a:gd name="connsiteX18" fmla="*/ 1400175 w 1498600"/>
                  <a:gd name="connsiteY18" fmla="*/ 912038 h 1623238"/>
                  <a:gd name="connsiteX19" fmla="*/ 1355725 w 1498600"/>
                  <a:gd name="connsiteY19" fmla="*/ 1019988 h 1623238"/>
                  <a:gd name="connsiteX20" fmla="*/ 936625 w 1498600"/>
                  <a:gd name="connsiteY20" fmla="*/ 1166038 h 1623238"/>
                  <a:gd name="connsiteX21" fmla="*/ 774700 w 1498600"/>
                  <a:gd name="connsiteY21" fmla="*/ 1385113 h 1623238"/>
                  <a:gd name="connsiteX22" fmla="*/ 463550 w 1498600"/>
                  <a:gd name="connsiteY22" fmla="*/ 1531163 h 1623238"/>
                  <a:gd name="connsiteX23" fmla="*/ 403225 w 1498600"/>
                  <a:gd name="connsiteY23" fmla="*/ 1623238 h 1623238"/>
                  <a:gd name="connsiteX24" fmla="*/ 98425 w 1498600"/>
                  <a:gd name="connsiteY24" fmla="*/ 1594663 h 1623238"/>
                  <a:gd name="connsiteX25" fmla="*/ 0 w 1498600"/>
                  <a:gd name="connsiteY25" fmla="*/ 1204138 h 1623238"/>
                  <a:gd name="connsiteX0" fmla="*/ 0 w 1498600"/>
                  <a:gd name="connsiteY0" fmla="*/ 1210081 h 1629181"/>
                  <a:gd name="connsiteX1" fmla="*/ 82550 w 1498600"/>
                  <a:gd name="connsiteY1" fmla="*/ 1019581 h 1629181"/>
                  <a:gd name="connsiteX2" fmla="*/ 234950 w 1498600"/>
                  <a:gd name="connsiteY2" fmla="*/ 549681 h 1629181"/>
                  <a:gd name="connsiteX3" fmla="*/ 723900 w 1498600"/>
                  <a:gd name="connsiteY3" fmla="*/ 108356 h 1629181"/>
                  <a:gd name="connsiteX4" fmla="*/ 1254125 w 1498600"/>
                  <a:gd name="connsiteY4" fmla="*/ 35331 h 1629181"/>
                  <a:gd name="connsiteX5" fmla="*/ 1098550 w 1498600"/>
                  <a:gd name="connsiteY5" fmla="*/ 194081 h 1629181"/>
                  <a:gd name="connsiteX6" fmla="*/ 676275 w 1498600"/>
                  <a:gd name="connsiteY6" fmla="*/ 451256 h 1629181"/>
                  <a:gd name="connsiteX7" fmla="*/ 968375 w 1498600"/>
                  <a:gd name="connsiteY7" fmla="*/ 403631 h 1629181"/>
                  <a:gd name="connsiteX8" fmla="*/ 1352550 w 1498600"/>
                  <a:gd name="connsiteY8" fmla="*/ 384581 h 1629181"/>
                  <a:gd name="connsiteX9" fmla="*/ 1498600 w 1498600"/>
                  <a:gd name="connsiteY9" fmla="*/ 432206 h 1629181"/>
                  <a:gd name="connsiteX10" fmla="*/ 1412875 w 1498600"/>
                  <a:gd name="connsiteY10" fmla="*/ 514756 h 1629181"/>
                  <a:gd name="connsiteX11" fmla="*/ 790575 w 1498600"/>
                  <a:gd name="connsiteY11" fmla="*/ 673506 h 1629181"/>
                  <a:gd name="connsiteX12" fmla="*/ 1327150 w 1498600"/>
                  <a:gd name="connsiteY12" fmla="*/ 584606 h 1629181"/>
                  <a:gd name="connsiteX13" fmla="*/ 1476375 w 1498600"/>
                  <a:gd name="connsiteY13" fmla="*/ 613181 h 1629181"/>
                  <a:gd name="connsiteX14" fmla="*/ 1428750 w 1498600"/>
                  <a:gd name="connsiteY14" fmla="*/ 714781 h 1629181"/>
                  <a:gd name="connsiteX15" fmla="*/ 1174750 w 1498600"/>
                  <a:gd name="connsiteY15" fmla="*/ 876706 h 1629181"/>
                  <a:gd name="connsiteX16" fmla="*/ 863600 w 1498600"/>
                  <a:gd name="connsiteY16" fmla="*/ 962431 h 1629181"/>
                  <a:gd name="connsiteX17" fmla="*/ 1289050 w 1498600"/>
                  <a:gd name="connsiteY17" fmla="*/ 886231 h 1629181"/>
                  <a:gd name="connsiteX18" fmla="*/ 1400175 w 1498600"/>
                  <a:gd name="connsiteY18" fmla="*/ 917981 h 1629181"/>
                  <a:gd name="connsiteX19" fmla="*/ 1355725 w 1498600"/>
                  <a:gd name="connsiteY19" fmla="*/ 1025931 h 1629181"/>
                  <a:gd name="connsiteX20" fmla="*/ 936625 w 1498600"/>
                  <a:gd name="connsiteY20" fmla="*/ 1171981 h 1629181"/>
                  <a:gd name="connsiteX21" fmla="*/ 774700 w 1498600"/>
                  <a:gd name="connsiteY21" fmla="*/ 1391056 h 1629181"/>
                  <a:gd name="connsiteX22" fmla="*/ 463550 w 1498600"/>
                  <a:gd name="connsiteY22" fmla="*/ 1537106 h 1629181"/>
                  <a:gd name="connsiteX23" fmla="*/ 403225 w 1498600"/>
                  <a:gd name="connsiteY23" fmla="*/ 1629181 h 1629181"/>
                  <a:gd name="connsiteX24" fmla="*/ 98425 w 1498600"/>
                  <a:gd name="connsiteY24" fmla="*/ 1600606 h 1629181"/>
                  <a:gd name="connsiteX25" fmla="*/ 0 w 1498600"/>
                  <a:gd name="connsiteY25" fmla="*/ 1210081 h 1629181"/>
                  <a:gd name="connsiteX0" fmla="*/ 0 w 1498600"/>
                  <a:gd name="connsiteY0" fmla="*/ 1215673 h 1634773"/>
                  <a:gd name="connsiteX1" fmla="*/ 82550 w 1498600"/>
                  <a:gd name="connsiteY1" fmla="*/ 1025173 h 1634773"/>
                  <a:gd name="connsiteX2" fmla="*/ 215900 w 1498600"/>
                  <a:gd name="connsiteY2" fmla="*/ 615598 h 1634773"/>
                  <a:gd name="connsiteX3" fmla="*/ 723900 w 1498600"/>
                  <a:gd name="connsiteY3" fmla="*/ 113948 h 1634773"/>
                  <a:gd name="connsiteX4" fmla="*/ 1254125 w 1498600"/>
                  <a:gd name="connsiteY4" fmla="*/ 40923 h 1634773"/>
                  <a:gd name="connsiteX5" fmla="*/ 1098550 w 1498600"/>
                  <a:gd name="connsiteY5" fmla="*/ 199673 h 1634773"/>
                  <a:gd name="connsiteX6" fmla="*/ 676275 w 1498600"/>
                  <a:gd name="connsiteY6" fmla="*/ 456848 h 1634773"/>
                  <a:gd name="connsiteX7" fmla="*/ 968375 w 1498600"/>
                  <a:gd name="connsiteY7" fmla="*/ 409223 h 1634773"/>
                  <a:gd name="connsiteX8" fmla="*/ 1352550 w 1498600"/>
                  <a:gd name="connsiteY8" fmla="*/ 390173 h 1634773"/>
                  <a:gd name="connsiteX9" fmla="*/ 1498600 w 1498600"/>
                  <a:gd name="connsiteY9" fmla="*/ 437798 h 1634773"/>
                  <a:gd name="connsiteX10" fmla="*/ 1412875 w 1498600"/>
                  <a:gd name="connsiteY10" fmla="*/ 520348 h 1634773"/>
                  <a:gd name="connsiteX11" fmla="*/ 790575 w 1498600"/>
                  <a:gd name="connsiteY11" fmla="*/ 679098 h 1634773"/>
                  <a:gd name="connsiteX12" fmla="*/ 1327150 w 1498600"/>
                  <a:gd name="connsiteY12" fmla="*/ 590198 h 1634773"/>
                  <a:gd name="connsiteX13" fmla="*/ 1476375 w 1498600"/>
                  <a:gd name="connsiteY13" fmla="*/ 618773 h 1634773"/>
                  <a:gd name="connsiteX14" fmla="*/ 1428750 w 1498600"/>
                  <a:gd name="connsiteY14" fmla="*/ 720373 h 1634773"/>
                  <a:gd name="connsiteX15" fmla="*/ 1174750 w 1498600"/>
                  <a:gd name="connsiteY15" fmla="*/ 882298 h 1634773"/>
                  <a:gd name="connsiteX16" fmla="*/ 863600 w 1498600"/>
                  <a:gd name="connsiteY16" fmla="*/ 968023 h 1634773"/>
                  <a:gd name="connsiteX17" fmla="*/ 1289050 w 1498600"/>
                  <a:gd name="connsiteY17" fmla="*/ 891823 h 1634773"/>
                  <a:gd name="connsiteX18" fmla="*/ 1400175 w 1498600"/>
                  <a:gd name="connsiteY18" fmla="*/ 923573 h 1634773"/>
                  <a:gd name="connsiteX19" fmla="*/ 1355725 w 1498600"/>
                  <a:gd name="connsiteY19" fmla="*/ 1031523 h 1634773"/>
                  <a:gd name="connsiteX20" fmla="*/ 936625 w 1498600"/>
                  <a:gd name="connsiteY20" fmla="*/ 1177573 h 1634773"/>
                  <a:gd name="connsiteX21" fmla="*/ 774700 w 1498600"/>
                  <a:gd name="connsiteY21" fmla="*/ 1396648 h 1634773"/>
                  <a:gd name="connsiteX22" fmla="*/ 463550 w 1498600"/>
                  <a:gd name="connsiteY22" fmla="*/ 1542698 h 1634773"/>
                  <a:gd name="connsiteX23" fmla="*/ 403225 w 1498600"/>
                  <a:gd name="connsiteY23" fmla="*/ 1634773 h 1634773"/>
                  <a:gd name="connsiteX24" fmla="*/ 98425 w 1498600"/>
                  <a:gd name="connsiteY24" fmla="*/ 1606198 h 1634773"/>
                  <a:gd name="connsiteX25" fmla="*/ 0 w 1498600"/>
                  <a:gd name="connsiteY25" fmla="*/ 1215673 h 1634773"/>
                  <a:gd name="connsiteX0" fmla="*/ 0 w 1498600"/>
                  <a:gd name="connsiteY0" fmla="*/ 1215673 h 1634773"/>
                  <a:gd name="connsiteX1" fmla="*/ 82550 w 1498600"/>
                  <a:gd name="connsiteY1" fmla="*/ 1025173 h 1634773"/>
                  <a:gd name="connsiteX2" fmla="*/ 215900 w 1498600"/>
                  <a:gd name="connsiteY2" fmla="*/ 615598 h 1634773"/>
                  <a:gd name="connsiteX3" fmla="*/ 723900 w 1498600"/>
                  <a:gd name="connsiteY3" fmla="*/ 113948 h 1634773"/>
                  <a:gd name="connsiteX4" fmla="*/ 1254125 w 1498600"/>
                  <a:gd name="connsiteY4" fmla="*/ 40923 h 1634773"/>
                  <a:gd name="connsiteX5" fmla="*/ 1098550 w 1498600"/>
                  <a:gd name="connsiteY5" fmla="*/ 199673 h 1634773"/>
                  <a:gd name="connsiteX6" fmla="*/ 676275 w 1498600"/>
                  <a:gd name="connsiteY6" fmla="*/ 456848 h 1634773"/>
                  <a:gd name="connsiteX7" fmla="*/ 968375 w 1498600"/>
                  <a:gd name="connsiteY7" fmla="*/ 409223 h 1634773"/>
                  <a:gd name="connsiteX8" fmla="*/ 1352550 w 1498600"/>
                  <a:gd name="connsiteY8" fmla="*/ 390173 h 1634773"/>
                  <a:gd name="connsiteX9" fmla="*/ 1498600 w 1498600"/>
                  <a:gd name="connsiteY9" fmla="*/ 437798 h 1634773"/>
                  <a:gd name="connsiteX10" fmla="*/ 1412875 w 1498600"/>
                  <a:gd name="connsiteY10" fmla="*/ 520348 h 1634773"/>
                  <a:gd name="connsiteX11" fmla="*/ 790575 w 1498600"/>
                  <a:gd name="connsiteY11" fmla="*/ 679098 h 1634773"/>
                  <a:gd name="connsiteX12" fmla="*/ 1327150 w 1498600"/>
                  <a:gd name="connsiteY12" fmla="*/ 590198 h 1634773"/>
                  <a:gd name="connsiteX13" fmla="*/ 1476375 w 1498600"/>
                  <a:gd name="connsiteY13" fmla="*/ 618773 h 1634773"/>
                  <a:gd name="connsiteX14" fmla="*/ 1428750 w 1498600"/>
                  <a:gd name="connsiteY14" fmla="*/ 720373 h 1634773"/>
                  <a:gd name="connsiteX15" fmla="*/ 1174750 w 1498600"/>
                  <a:gd name="connsiteY15" fmla="*/ 882298 h 1634773"/>
                  <a:gd name="connsiteX16" fmla="*/ 863600 w 1498600"/>
                  <a:gd name="connsiteY16" fmla="*/ 968023 h 1634773"/>
                  <a:gd name="connsiteX17" fmla="*/ 1289050 w 1498600"/>
                  <a:gd name="connsiteY17" fmla="*/ 891823 h 1634773"/>
                  <a:gd name="connsiteX18" fmla="*/ 1400175 w 1498600"/>
                  <a:gd name="connsiteY18" fmla="*/ 923573 h 1634773"/>
                  <a:gd name="connsiteX19" fmla="*/ 1355725 w 1498600"/>
                  <a:gd name="connsiteY19" fmla="*/ 1031523 h 1634773"/>
                  <a:gd name="connsiteX20" fmla="*/ 936625 w 1498600"/>
                  <a:gd name="connsiteY20" fmla="*/ 1177573 h 1634773"/>
                  <a:gd name="connsiteX21" fmla="*/ 774700 w 1498600"/>
                  <a:gd name="connsiteY21" fmla="*/ 1396648 h 1634773"/>
                  <a:gd name="connsiteX22" fmla="*/ 463550 w 1498600"/>
                  <a:gd name="connsiteY22" fmla="*/ 1542698 h 1634773"/>
                  <a:gd name="connsiteX23" fmla="*/ 403225 w 1498600"/>
                  <a:gd name="connsiteY23" fmla="*/ 1634773 h 1634773"/>
                  <a:gd name="connsiteX24" fmla="*/ 98425 w 1498600"/>
                  <a:gd name="connsiteY24" fmla="*/ 1606198 h 1634773"/>
                  <a:gd name="connsiteX25" fmla="*/ 0 w 1498600"/>
                  <a:gd name="connsiteY25" fmla="*/ 1215673 h 1634773"/>
                  <a:gd name="connsiteX0" fmla="*/ 0 w 1498600"/>
                  <a:gd name="connsiteY0" fmla="*/ 1213002 h 1632102"/>
                  <a:gd name="connsiteX1" fmla="*/ 82550 w 1498600"/>
                  <a:gd name="connsiteY1" fmla="*/ 1022502 h 1632102"/>
                  <a:gd name="connsiteX2" fmla="*/ 215900 w 1498600"/>
                  <a:gd name="connsiteY2" fmla="*/ 612927 h 1632102"/>
                  <a:gd name="connsiteX3" fmla="*/ 723900 w 1498600"/>
                  <a:gd name="connsiteY3" fmla="*/ 111277 h 1632102"/>
                  <a:gd name="connsiteX4" fmla="*/ 1254125 w 1498600"/>
                  <a:gd name="connsiteY4" fmla="*/ 38252 h 1632102"/>
                  <a:gd name="connsiteX5" fmla="*/ 1098550 w 1498600"/>
                  <a:gd name="connsiteY5" fmla="*/ 197002 h 1632102"/>
                  <a:gd name="connsiteX6" fmla="*/ 676275 w 1498600"/>
                  <a:gd name="connsiteY6" fmla="*/ 454177 h 1632102"/>
                  <a:gd name="connsiteX7" fmla="*/ 968375 w 1498600"/>
                  <a:gd name="connsiteY7" fmla="*/ 406552 h 1632102"/>
                  <a:gd name="connsiteX8" fmla="*/ 1352550 w 1498600"/>
                  <a:gd name="connsiteY8" fmla="*/ 387502 h 1632102"/>
                  <a:gd name="connsiteX9" fmla="*/ 1498600 w 1498600"/>
                  <a:gd name="connsiteY9" fmla="*/ 435127 h 1632102"/>
                  <a:gd name="connsiteX10" fmla="*/ 1412875 w 1498600"/>
                  <a:gd name="connsiteY10" fmla="*/ 517677 h 1632102"/>
                  <a:gd name="connsiteX11" fmla="*/ 790575 w 1498600"/>
                  <a:gd name="connsiteY11" fmla="*/ 676427 h 1632102"/>
                  <a:gd name="connsiteX12" fmla="*/ 1327150 w 1498600"/>
                  <a:gd name="connsiteY12" fmla="*/ 587527 h 1632102"/>
                  <a:gd name="connsiteX13" fmla="*/ 1476375 w 1498600"/>
                  <a:gd name="connsiteY13" fmla="*/ 616102 h 1632102"/>
                  <a:gd name="connsiteX14" fmla="*/ 1428750 w 1498600"/>
                  <a:gd name="connsiteY14" fmla="*/ 717702 h 1632102"/>
                  <a:gd name="connsiteX15" fmla="*/ 1174750 w 1498600"/>
                  <a:gd name="connsiteY15" fmla="*/ 879627 h 1632102"/>
                  <a:gd name="connsiteX16" fmla="*/ 863600 w 1498600"/>
                  <a:gd name="connsiteY16" fmla="*/ 965352 h 1632102"/>
                  <a:gd name="connsiteX17" fmla="*/ 1289050 w 1498600"/>
                  <a:gd name="connsiteY17" fmla="*/ 889152 h 1632102"/>
                  <a:gd name="connsiteX18" fmla="*/ 1400175 w 1498600"/>
                  <a:gd name="connsiteY18" fmla="*/ 920902 h 1632102"/>
                  <a:gd name="connsiteX19" fmla="*/ 1355725 w 1498600"/>
                  <a:gd name="connsiteY19" fmla="*/ 1028852 h 1632102"/>
                  <a:gd name="connsiteX20" fmla="*/ 936625 w 1498600"/>
                  <a:gd name="connsiteY20" fmla="*/ 1174902 h 1632102"/>
                  <a:gd name="connsiteX21" fmla="*/ 774700 w 1498600"/>
                  <a:gd name="connsiteY21" fmla="*/ 1393977 h 1632102"/>
                  <a:gd name="connsiteX22" fmla="*/ 463550 w 1498600"/>
                  <a:gd name="connsiteY22" fmla="*/ 1540027 h 1632102"/>
                  <a:gd name="connsiteX23" fmla="*/ 403225 w 1498600"/>
                  <a:gd name="connsiteY23" fmla="*/ 1632102 h 1632102"/>
                  <a:gd name="connsiteX24" fmla="*/ 98425 w 1498600"/>
                  <a:gd name="connsiteY24" fmla="*/ 1603527 h 1632102"/>
                  <a:gd name="connsiteX25" fmla="*/ 0 w 1498600"/>
                  <a:gd name="connsiteY25" fmla="*/ 1213002 h 1632102"/>
                  <a:gd name="connsiteX0" fmla="*/ 0 w 1498600"/>
                  <a:gd name="connsiteY0" fmla="*/ 1213002 h 1632102"/>
                  <a:gd name="connsiteX1" fmla="*/ 82550 w 1498600"/>
                  <a:gd name="connsiteY1" fmla="*/ 1022502 h 1632102"/>
                  <a:gd name="connsiteX2" fmla="*/ 215900 w 1498600"/>
                  <a:gd name="connsiteY2" fmla="*/ 612927 h 1632102"/>
                  <a:gd name="connsiteX3" fmla="*/ 723900 w 1498600"/>
                  <a:gd name="connsiteY3" fmla="*/ 111277 h 1632102"/>
                  <a:gd name="connsiteX4" fmla="*/ 1254125 w 1498600"/>
                  <a:gd name="connsiteY4" fmla="*/ 38252 h 1632102"/>
                  <a:gd name="connsiteX5" fmla="*/ 1098550 w 1498600"/>
                  <a:gd name="connsiteY5" fmla="*/ 197002 h 1632102"/>
                  <a:gd name="connsiteX6" fmla="*/ 676275 w 1498600"/>
                  <a:gd name="connsiteY6" fmla="*/ 454177 h 1632102"/>
                  <a:gd name="connsiteX7" fmla="*/ 968375 w 1498600"/>
                  <a:gd name="connsiteY7" fmla="*/ 406552 h 1632102"/>
                  <a:gd name="connsiteX8" fmla="*/ 1352550 w 1498600"/>
                  <a:gd name="connsiteY8" fmla="*/ 387502 h 1632102"/>
                  <a:gd name="connsiteX9" fmla="*/ 1498600 w 1498600"/>
                  <a:gd name="connsiteY9" fmla="*/ 435127 h 1632102"/>
                  <a:gd name="connsiteX10" fmla="*/ 1412875 w 1498600"/>
                  <a:gd name="connsiteY10" fmla="*/ 517677 h 1632102"/>
                  <a:gd name="connsiteX11" fmla="*/ 790575 w 1498600"/>
                  <a:gd name="connsiteY11" fmla="*/ 676427 h 1632102"/>
                  <a:gd name="connsiteX12" fmla="*/ 1327150 w 1498600"/>
                  <a:gd name="connsiteY12" fmla="*/ 587527 h 1632102"/>
                  <a:gd name="connsiteX13" fmla="*/ 1476375 w 1498600"/>
                  <a:gd name="connsiteY13" fmla="*/ 616102 h 1632102"/>
                  <a:gd name="connsiteX14" fmla="*/ 1428750 w 1498600"/>
                  <a:gd name="connsiteY14" fmla="*/ 717702 h 1632102"/>
                  <a:gd name="connsiteX15" fmla="*/ 1174750 w 1498600"/>
                  <a:gd name="connsiteY15" fmla="*/ 879627 h 1632102"/>
                  <a:gd name="connsiteX16" fmla="*/ 863600 w 1498600"/>
                  <a:gd name="connsiteY16" fmla="*/ 965352 h 1632102"/>
                  <a:gd name="connsiteX17" fmla="*/ 1289050 w 1498600"/>
                  <a:gd name="connsiteY17" fmla="*/ 889152 h 1632102"/>
                  <a:gd name="connsiteX18" fmla="*/ 1400175 w 1498600"/>
                  <a:gd name="connsiteY18" fmla="*/ 920902 h 1632102"/>
                  <a:gd name="connsiteX19" fmla="*/ 1355725 w 1498600"/>
                  <a:gd name="connsiteY19" fmla="*/ 1028852 h 1632102"/>
                  <a:gd name="connsiteX20" fmla="*/ 936625 w 1498600"/>
                  <a:gd name="connsiteY20" fmla="*/ 1174902 h 1632102"/>
                  <a:gd name="connsiteX21" fmla="*/ 774700 w 1498600"/>
                  <a:gd name="connsiteY21" fmla="*/ 1393977 h 1632102"/>
                  <a:gd name="connsiteX22" fmla="*/ 463550 w 1498600"/>
                  <a:gd name="connsiteY22" fmla="*/ 1540027 h 1632102"/>
                  <a:gd name="connsiteX23" fmla="*/ 403225 w 1498600"/>
                  <a:gd name="connsiteY23" fmla="*/ 1632102 h 1632102"/>
                  <a:gd name="connsiteX24" fmla="*/ 98425 w 1498600"/>
                  <a:gd name="connsiteY24" fmla="*/ 1603527 h 1632102"/>
                  <a:gd name="connsiteX25" fmla="*/ 0 w 1498600"/>
                  <a:gd name="connsiteY25" fmla="*/ 1213002 h 1632102"/>
                  <a:gd name="connsiteX0" fmla="*/ 0 w 1498600"/>
                  <a:gd name="connsiteY0" fmla="*/ 1213002 h 1632102"/>
                  <a:gd name="connsiteX1" fmla="*/ 82550 w 1498600"/>
                  <a:gd name="connsiteY1" fmla="*/ 1022502 h 1632102"/>
                  <a:gd name="connsiteX2" fmla="*/ 215900 w 1498600"/>
                  <a:gd name="connsiteY2" fmla="*/ 612927 h 1632102"/>
                  <a:gd name="connsiteX3" fmla="*/ 723900 w 1498600"/>
                  <a:gd name="connsiteY3" fmla="*/ 111277 h 1632102"/>
                  <a:gd name="connsiteX4" fmla="*/ 1254125 w 1498600"/>
                  <a:gd name="connsiteY4" fmla="*/ 38252 h 1632102"/>
                  <a:gd name="connsiteX5" fmla="*/ 1098550 w 1498600"/>
                  <a:gd name="connsiteY5" fmla="*/ 197002 h 1632102"/>
                  <a:gd name="connsiteX6" fmla="*/ 676275 w 1498600"/>
                  <a:gd name="connsiteY6" fmla="*/ 454177 h 1632102"/>
                  <a:gd name="connsiteX7" fmla="*/ 968375 w 1498600"/>
                  <a:gd name="connsiteY7" fmla="*/ 406552 h 1632102"/>
                  <a:gd name="connsiteX8" fmla="*/ 1352550 w 1498600"/>
                  <a:gd name="connsiteY8" fmla="*/ 387502 h 1632102"/>
                  <a:gd name="connsiteX9" fmla="*/ 1498600 w 1498600"/>
                  <a:gd name="connsiteY9" fmla="*/ 435127 h 1632102"/>
                  <a:gd name="connsiteX10" fmla="*/ 1412875 w 1498600"/>
                  <a:gd name="connsiteY10" fmla="*/ 517677 h 1632102"/>
                  <a:gd name="connsiteX11" fmla="*/ 790575 w 1498600"/>
                  <a:gd name="connsiteY11" fmla="*/ 676427 h 1632102"/>
                  <a:gd name="connsiteX12" fmla="*/ 1327150 w 1498600"/>
                  <a:gd name="connsiteY12" fmla="*/ 587527 h 1632102"/>
                  <a:gd name="connsiteX13" fmla="*/ 1476375 w 1498600"/>
                  <a:gd name="connsiteY13" fmla="*/ 616102 h 1632102"/>
                  <a:gd name="connsiteX14" fmla="*/ 1428750 w 1498600"/>
                  <a:gd name="connsiteY14" fmla="*/ 717702 h 1632102"/>
                  <a:gd name="connsiteX15" fmla="*/ 1174750 w 1498600"/>
                  <a:gd name="connsiteY15" fmla="*/ 879627 h 1632102"/>
                  <a:gd name="connsiteX16" fmla="*/ 863600 w 1498600"/>
                  <a:gd name="connsiteY16" fmla="*/ 965352 h 1632102"/>
                  <a:gd name="connsiteX17" fmla="*/ 1289050 w 1498600"/>
                  <a:gd name="connsiteY17" fmla="*/ 889152 h 1632102"/>
                  <a:gd name="connsiteX18" fmla="*/ 1400175 w 1498600"/>
                  <a:gd name="connsiteY18" fmla="*/ 920902 h 1632102"/>
                  <a:gd name="connsiteX19" fmla="*/ 1355725 w 1498600"/>
                  <a:gd name="connsiteY19" fmla="*/ 1028852 h 1632102"/>
                  <a:gd name="connsiteX20" fmla="*/ 936625 w 1498600"/>
                  <a:gd name="connsiteY20" fmla="*/ 1174902 h 1632102"/>
                  <a:gd name="connsiteX21" fmla="*/ 774700 w 1498600"/>
                  <a:gd name="connsiteY21" fmla="*/ 1393977 h 1632102"/>
                  <a:gd name="connsiteX22" fmla="*/ 463550 w 1498600"/>
                  <a:gd name="connsiteY22" fmla="*/ 1540027 h 1632102"/>
                  <a:gd name="connsiteX23" fmla="*/ 403225 w 1498600"/>
                  <a:gd name="connsiteY23" fmla="*/ 1632102 h 1632102"/>
                  <a:gd name="connsiteX24" fmla="*/ 98425 w 1498600"/>
                  <a:gd name="connsiteY24" fmla="*/ 1603527 h 1632102"/>
                  <a:gd name="connsiteX25" fmla="*/ 0 w 1498600"/>
                  <a:gd name="connsiteY25" fmla="*/ 1213002 h 1632102"/>
                  <a:gd name="connsiteX0" fmla="*/ 0 w 1489075"/>
                  <a:gd name="connsiteY0" fmla="*/ 1213002 h 1632102"/>
                  <a:gd name="connsiteX1" fmla="*/ 82550 w 1489075"/>
                  <a:gd name="connsiteY1" fmla="*/ 1022502 h 1632102"/>
                  <a:gd name="connsiteX2" fmla="*/ 215900 w 1489075"/>
                  <a:gd name="connsiteY2" fmla="*/ 612927 h 1632102"/>
                  <a:gd name="connsiteX3" fmla="*/ 723900 w 1489075"/>
                  <a:gd name="connsiteY3" fmla="*/ 111277 h 1632102"/>
                  <a:gd name="connsiteX4" fmla="*/ 1254125 w 1489075"/>
                  <a:gd name="connsiteY4" fmla="*/ 38252 h 1632102"/>
                  <a:gd name="connsiteX5" fmla="*/ 1098550 w 1489075"/>
                  <a:gd name="connsiteY5" fmla="*/ 197002 h 1632102"/>
                  <a:gd name="connsiteX6" fmla="*/ 676275 w 1489075"/>
                  <a:gd name="connsiteY6" fmla="*/ 454177 h 1632102"/>
                  <a:gd name="connsiteX7" fmla="*/ 968375 w 1489075"/>
                  <a:gd name="connsiteY7" fmla="*/ 406552 h 1632102"/>
                  <a:gd name="connsiteX8" fmla="*/ 1352550 w 1489075"/>
                  <a:gd name="connsiteY8" fmla="*/ 387502 h 1632102"/>
                  <a:gd name="connsiteX9" fmla="*/ 1489075 w 1489075"/>
                  <a:gd name="connsiteY9" fmla="*/ 435127 h 1632102"/>
                  <a:gd name="connsiteX10" fmla="*/ 1412875 w 1489075"/>
                  <a:gd name="connsiteY10" fmla="*/ 517677 h 1632102"/>
                  <a:gd name="connsiteX11" fmla="*/ 790575 w 1489075"/>
                  <a:gd name="connsiteY11" fmla="*/ 676427 h 1632102"/>
                  <a:gd name="connsiteX12" fmla="*/ 1327150 w 1489075"/>
                  <a:gd name="connsiteY12" fmla="*/ 587527 h 1632102"/>
                  <a:gd name="connsiteX13" fmla="*/ 1476375 w 1489075"/>
                  <a:gd name="connsiteY13" fmla="*/ 616102 h 1632102"/>
                  <a:gd name="connsiteX14" fmla="*/ 1428750 w 1489075"/>
                  <a:gd name="connsiteY14" fmla="*/ 717702 h 1632102"/>
                  <a:gd name="connsiteX15" fmla="*/ 1174750 w 1489075"/>
                  <a:gd name="connsiteY15" fmla="*/ 879627 h 1632102"/>
                  <a:gd name="connsiteX16" fmla="*/ 863600 w 1489075"/>
                  <a:gd name="connsiteY16" fmla="*/ 965352 h 1632102"/>
                  <a:gd name="connsiteX17" fmla="*/ 1289050 w 1489075"/>
                  <a:gd name="connsiteY17" fmla="*/ 889152 h 1632102"/>
                  <a:gd name="connsiteX18" fmla="*/ 1400175 w 1489075"/>
                  <a:gd name="connsiteY18" fmla="*/ 920902 h 1632102"/>
                  <a:gd name="connsiteX19" fmla="*/ 1355725 w 1489075"/>
                  <a:gd name="connsiteY19" fmla="*/ 1028852 h 1632102"/>
                  <a:gd name="connsiteX20" fmla="*/ 936625 w 1489075"/>
                  <a:gd name="connsiteY20" fmla="*/ 1174902 h 1632102"/>
                  <a:gd name="connsiteX21" fmla="*/ 774700 w 1489075"/>
                  <a:gd name="connsiteY21" fmla="*/ 1393977 h 1632102"/>
                  <a:gd name="connsiteX22" fmla="*/ 463550 w 1489075"/>
                  <a:gd name="connsiteY22" fmla="*/ 1540027 h 1632102"/>
                  <a:gd name="connsiteX23" fmla="*/ 403225 w 1489075"/>
                  <a:gd name="connsiteY23" fmla="*/ 1632102 h 1632102"/>
                  <a:gd name="connsiteX24" fmla="*/ 98425 w 1489075"/>
                  <a:gd name="connsiteY24" fmla="*/ 1603527 h 1632102"/>
                  <a:gd name="connsiteX25" fmla="*/ 0 w 1489075"/>
                  <a:gd name="connsiteY25" fmla="*/ 1213002 h 1632102"/>
                  <a:gd name="connsiteX0" fmla="*/ 0 w 1491758"/>
                  <a:gd name="connsiteY0" fmla="*/ 1213002 h 1632102"/>
                  <a:gd name="connsiteX1" fmla="*/ 82550 w 1491758"/>
                  <a:gd name="connsiteY1" fmla="*/ 1022502 h 1632102"/>
                  <a:gd name="connsiteX2" fmla="*/ 215900 w 1491758"/>
                  <a:gd name="connsiteY2" fmla="*/ 612927 h 1632102"/>
                  <a:gd name="connsiteX3" fmla="*/ 723900 w 1491758"/>
                  <a:gd name="connsiteY3" fmla="*/ 111277 h 1632102"/>
                  <a:gd name="connsiteX4" fmla="*/ 1254125 w 1491758"/>
                  <a:gd name="connsiteY4" fmla="*/ 38252 h 1632102"/>
                  <a:gd name="connsiteX5" fmla="*/ 1098550 w 1491758"/>
                  <a:gd name="connsiteY5" fmla="*/ 197002 h 1632102"/>
                  <a:gd name="connsiteX6" fmla="*/ 676275 w 1491758"/>
                  <a:gd name="connsiteY6" fmla="*/ 454177 h 1632102"/>
                  <a:gd name="connsiteX7" fmla="*/ 968375 w 1491758"/>
                  <a:gd name="connsiteY7" fmla="*/ 406552 h 1632102"/>
                  <a:gd name="connsiteX8" fmla="*/ 1352550 w 1491758"/>
                  <a:gd name="connsiteY8" fmla="*/ 387502 h 1632102"/>
                  <a:gd name="connsiteX9" fmla="*/ 1489075 w 1491758"/>
                  <a:gd name="connsiteY9" fmla="*/ 435127 h 1632102"/>
                  <a:gd name="connsiteX10" fmla="*/ 1412875 w 1491758"/>
                  <a:gd name="connsiteY10" fmla="*/ 517677 h 1632102"/>
                  <a:gd name="connsiteX11" fmla="*/ 790575 w 1491758"/>
                  <a:gd name="connsiteY11" fmla="*/ 676427 h 1632102"/>
                  <a:gd name="connsiteX12" fmla="*/ 1327150 w 1491758"/>
                  <a:gd name="connsiteY12" fmla="*/ 587527 h 1632102"/>
                  <a:gd name="connsiteX13" fmla="*/ 1476375 w 1491758"/>
                  <a:gd name="connsiteY13" fmla="*/ 616102 h 1632102"/>
                  <a:gd name="connsiteX14" fmla="*/ 1428750 w 1491758"/>
                  <a:gd name="connsiteY14" fmla="*/ 717702 h 1632102"/>
                  <a:gd name="connsiteX15" fmla="*/ 1174750 w 1491758"/>
                  <a:gd name="connsiteY15" fmla="*/ 879627 h 1632102"/>
                  <a:gd name="connsiteX16" fmla="*/ 863600 w 1491758"/>
                  <a:gd name="connsiteY16" fmla="*/ 965352 h 1632102"/>
                  <a:gd name="connsiteX17" fmla="*/ 1289050 w 1491758"/>
                  <a:gd name="connsiteY17" fmla="*/ 889152 h 1632102"/>
                  <a:gd name="connsiteX18" fmla="*/ 1400175 w 1491758"/>
                  <a:gd name="connsiteY18" fmla="*/ 920902 h 1632102"/>
                  <a:gd name="connsiteX19" fmla="*/ 1355725 w 1491758"/>
                  <a:gd name="connsiteY19" fmla="*/ 1028852 h 1632102"/>
                  <a:gd name="connsiteX20" fmla="*/ 936625 w 1491758"/>
                  <a:gd name="connsiteY20" fmla="*/ 1174902 h 1632102"/>
                  <a:gd name="connsiteX21" fmla="*/ 774700 w 1491758"/>
                  <a:gd name="connsiteY21" fmla="*/ 1393977 h 1632102"/>
                  <a:gd name="connsiteX22" fmla="*/ 463550 w 1491758"/>
                  <a:gd name="connsiteY22" fmla="*/ 1540027 h 1632102"/>
                  <a:gd name="connsiteX23" fmla="*/ 403225 w 1491758"/>
                  <a:gd name="connsiteY23" fmla="*/ 1632102 h 1632102"/>
                  <a:gd name="connsiteX24" fmla="*/ 98425 w 1491758"/>
                  <a:gd name="connsiteY24" fmla="*/ 1603527 h 1632102"/>
                  <a:gd name="connsiteX25" fmla="*/ 0 w 1491758"/>
                  <a:gd name="connsiteY25" fmla="*/ 1213002 h 1632102"/>
                  <a:gd name="connsiteX0" fmla="*/ 0 w 1476375"/>
                  <a:gd name="connsiteY0" fmla="*/ 1213002 h 1632102"/>
                  <a:gd name="connsiteX1" fmla="*/ 82550 w 1476375"/>
                  <a:gd name="connsiteY1" fmla="*/ 1022502 h 1632102"/>
                  <a:gd name="connsiteX2" fmla="*/ 215900 w 1476375"/>
                  <a:gd name="connsiteY2" fmla="*/ 612927 h 1632102"/>
                  <a:gd name="connsiteX3" fmla="*/ 723900 w 1476375"/>
                  <a:gd name="connsiteY3" fmla="*/ 111277 h 1632102"/>
                  <a:gd name="connsiteX4" fmla="*/ 1254125 w 1476375"/>
                  <a:gd name="connsiteY4" fmla="*/ 38252 h 1632102"/>
                  <a:gd name="connsiteX5" fmla="*/ 1098550 w 1476375"/>
                  <a:gd name="connsiteY5" fmla="*/ 197002 h 1632102"/>
                  <a:gd name="connsiteX6" fmla="*/ 676275 w 1476375"/>
                  <a:gd name="connsiteY6" fmla="*/ 454177 h 1632102"/>
                  <a:gd name="connsiteX7" fmla="*/ 968375 w 1476375"/>
                  <a:gd name="connsiteY7" fmla="*/ 406552 h 1632102"/>
                  <a:gd name="connsiteX8" fmla="*/ 1352550 w 1476375"/>
                  <a:gd name="connsiteY8" fmla="*/ 387502 h 1632102"/>
                  <a:gd name="connsiteX9" fmla="*/ 1463675 w 1476375"/>
                  <a:gd name="connsiteY9" fmla="*/ 435127 h 1632102"/>
                  <a:gd name="connsiteX10" fmla="*/ 1412875 w 1476375"/>
                  <a:gd name="connsiteY10" fmla="*/ 517677 h 1632102"/>
                  <a:gd name="connsiteX11" fmla="*/ 790575 w 1476375"/>
                  <a:gd name="connsiteY11" fmla="*/ 676427 h 1632102"/>
                  <a:gd name="connsiteX12" fmla="*/ 1327150 w 1476375"/>
                  <a:gd name="connsiteY12" fmla="*/ 587527 h 1632102"/>
                  <a:gd name="connsiteX13" fmla="*/ 1476375 w 1476375"/>
                  <a:gd name="connsiteY13" fmla="*/ 616102 h 1632102"/>
                  <a:gd name="connsiteX14" fmla="*/ 1428750 w 1476375"/>
                  <a:gd name="connsiteY14" fmla="*/ 717702 h 1632102"/>
                  <a:gd name="connsiteX15" fmla="*/ 1174750 w 1476375"/>
                  <a:gd name="connsiteY15" fmla="*/ 879627 h 1632102"/>
                  <a:gd name="connsiteX16" fmla="*/ 863600 w 1476375"/>
                  <a:gd name="connsiteY16" fmla="*/ 965352 h 1632102"/>
                  <a:gd name="connsiteX17" fmla="*/ 1289050 w 1476375"/>
                  <a:gd name="connsiteY17" fmla="*/ 889152 h 1632102"/>
                  <a:gd name="connsiteX18" fmla="*/ 1400175 w 1476375"/>
                  <a:gd name="connsiteY18" fmla="*/ 920902 h 1632102"/>
                  <a:gd name="connsiteX19" fmla="*/ 1355725 w 1476375"/>
                  <a:gd name="connsiteY19" fmla="*/ 1028852 h 1632102"/>
                  <a:gd name="connsiteX20" fmla="*/ 936625 w 1476375"/>
                  <a:gd name="connsiteY20" fmla="*/ 1174902 h 1632102"/>
                  <a:gd name="connsiteX21" fmla="*/ 774700 w 1476375"/>
                  <a:gd name="connsiteY21" fmla="*/ 1393977 h 1632102"/>
                  <a:gd name="connsiteX22" fmla="*/ 463550 w 1476375"/>
                  <a:gd name="connsiteY22" fmla="*/ 1540027 h 1632102"/>
                  <a:gd name="connsiteX23" fmla="*/ 403225 w 1476375"/>
                  <a:gd name="connsiteY23" fmla="*/ 1632102 h 1632102"/>
                  <a:gd name="connsiteX24" fmla="*/ 98425 w 1476375"/>
                  <a:gd name="connsiteY24" fmla="*/ 1603527 h 1632102"/>
                  <a:gd name="connsiteX25" fmla="*/ 0 w 1476375"/>
                  <a:gd name="connsiteY25" fmla="*/ 1213002 h 1632102"/>
                  <a:gd name="connsiteX0" fmla="*/ 0 w 1476375"/>
                  <a:gd name="connsiteY0" fmla="*/ 1213002 h 1632102"/>
                  <a:gd name="connsiteX1" fmla="*/ 82550 w 1476375"/>
                  <a:gd name="connsiteY1" fmla="*/ 1022502 h 1632102"/>
                  <a:gd name="connsiteX2" fmla="*/ 215900 w 1476375"/>
                  <a:gd name="connsiteY2" fmla="*/ 612927 h 1632102"/>
                  <a:gd name="connsiteX3" fmla="*/ 723900 w 1476375"/>
                  <a:gd name="connsiteY3" fmla="*/ 111277 h 1632102"/>
                  <a:gd name="connsiteX4" fmla="*/ 1254125 w 1476375"/>
                  <a:gd name="connsiteY4" fmla="*/ 38252 h 1632102"/>
                  <a:gd name="connsiteX5" fmla="*/ 1098550 w 1476375"/>
                  <a:gd name="connsiteY5" fmla="*/ 197002 h 1632102"/>
                  <a:gd name="connsiteX6" fmla="*/ 676275 w 1476375"/>
                  <a:gd name="connsiteY6" fmla="*/ 454177 h 1632102"/>
                  <a:gd name="connsiteX7" fmla="*/ 968375 w 1476375"/>
                  <a:gd name="connsiteY7" fmla="*/ 406552 h 1632102"/>
                  <a:gd name="connsiteX8" fmla="*/ 1352550 w 1476375"/>
                  <a:gd name="connsiteY8" fmla="*/ 387502 h 1632102"/>
                  <a:gd name="connsiteX9" fmla="*/ 1463675 w 1476375"/>
                  <a:gd name="connsiteY9" fmla="*/ 435127 h 1632102"/>
                  <a:gd name="connsiteX10" fmla="*/ 1412875 w 1476375"/>
                  <a:gd name="connsiteY10" fmla="*/ 517677 h 1632102"/>
                  <a:gd name="connsiteX11" fmla="*/ 790575 w 1476375"/>
                  <a:gd name="connsiteY11" fmla="*/ 676427 h 1632102"/>
                  <a:gd name="connsiteX12" fmla="*/ 1327150 w 1476375"/>
                  <a:gd name="connsiteY12" fmla="*/ 587527 h 1632102"/>
                  <a:gd name="connsiteX13" fmla="*/ 1476375 w 1476375"/>
                  <a:gd name="connsiteY13" fmla="*/ 616102 h 1632102"/>
                  <a:gd name="connsiteX14" fmla="*/ 1428750 w 1476375"/>
                  <a:gd name="connsiteY14" fmla="*/ 717702 h 1632102"/>
                  <a:gd name="connsiteX15" fmla="*/ 1174750 w 1476375"/>
                  <a:gd name="connsiteY15" fmla="*/ 879627 h 1632102"/>
                  <a:gd name="connsiteX16" fmla="*/ 863600 w 1476375"/>
                  <a:gd name="connsiteY16" fmla="*/ 965352 h 1632102"/>
                  <a:gd name="connsiteX17" fmla="*/ 1289050 w 1476375"/>
                  <a:gd name="connsiteY17" fmla="*/ 889152 h 1632102"/>
                  <a:gd name="connsiteX18" fmla="*/ 1400175 w 1476375"/>
                  <a:gd name="connsiteY18" fmla="*/ 920902 h 1632102"/>
                  <a:gd name="connsiteX19" fmla="*/ 1355725 w 1476375"/>
                  <a:gd name="connsiteY19" fmla="*/ 1028852 h 1632102"/>
                  <a:gd name="connsiteX20" fmla="*/ 936625 w 1476375"/>
                  <a:gd name="connsiteY20" fmla="*/ 1174902 h 1632102"/>
                  <a:gd name="connsiteX21" fmla="*/ 774700 w 1476375"/>
                  <a:gd name="connsiteY21" fmla="*/ 1393977 h 1632102"/>
                  <a:gd name="connsiteX22" fmla="*/ 463550 w 1476375"/>
                  <a:gd name="connsiteY22" fmla="*/ 1540027 h 1632102"/>
                  <a:gd name="connsiteX23" fmla="*/ 403225 w 1476375"/>
                  <a:gd name="connsiteY23" fmla="*/ 1632102 h 1632102"/>
                  <a:gd name="connsiteX24" fmla="*/ 98425 w 1476375"/>
                  <a:gd name="connsiteY24" fmla="*/ 1603527 h 1632102"/>
                  <a:gd name="connsiteX25" fmla="*/ 0 w 1476375"/>
                  <a:gd name="connsiteY25" fmla="*/ 1213002 h 1632102"/>
                  <a:gd name="connsiteX0" fmla="*/ 0 w 1479570"/>
                  <a:gd name="connsiteY0" fmla="*/ 1213002 h 1632102"/>
                  <a:gd name="connsiteX1" fmla="*/ 82550 w 1479570"/>
                  <a:gd name="connsiteY1" fmla="*/ 1022502 h 1632102"/>
                  <a:gd name="connsiteX2" fmla="*/ 215900 w 1479570"/>
                  <a:gd name="connsiteY2" fmla="*/ 612927 h 1632102"/>
                  <a:gd name="connsiteX3" fmla="*/ 723900 w 1479570"/>
                  <a:gd name="connsiteY3" fmla="*/ 111277 h 1632102"/>
                  <a:gd name="connsiteX4" fmla="*/ 1254125 w 1479570"/>
                  <a:gd name="connsiteY4" fmla="*/ 38252 h 1632102"/>
                  <a:gd name="connsiteX5" fmla="*/ 1098550 w 1479570"/>
                  <a:gd name="connsiteY5" fmla="*/ 197002 h 1632102"/>
                  <a:gd name="connsiteX6" fmla="*/ 676275 w 1479570"/>
                  <a:gd name="connsiteY6" fmla="*/ 454177 h 1632102"/>
                  <a:gd name="connsiteX7" fmla="*/ 968375 w 1479570"/>
                  <a:gd name="connsiteY7" fmla="*/ 406552 h 1632102"/>
                  <a:gd name="connsiteX8" fmla="*/ 1352550 w 1479570"/>
                  <a:gd name="connsiteY8" fmla="*/ 387502 h 1632102"/>
                  <a:gd name="connsiteX9" fmla="*/ 1463675 w 1479570"/>
                  <a:gd name="connsiteY9" fmla="*/ 435127 h 1632102"/>
                  <a:gd name="connsiteX10" fmla="*/ 1412875 w 1479570"/>
                  <a:gd name="connsiteY10" fmla="*/ 517677 h 1632102"/>
                  <a:gd name="connsiteX11" fmla="*/ 790575 w 1479570"/>
                  <a:gd name="connsiteY11" fmla="*/ 676427 h 1632102"/>
                  <a:gd name="connsiteX12" fmla="*/ 1327150 w 1479570"/>
                  <a:gd name="connsiteY12" fmla="*/ 587527 h 1632102"/>
                  <a:gd name="connsiteX13" fmla="*/ 1476375 w 1479570"/>
                  <a:gd name="connsiteY13" fmla="*/ 616102 h 1632102"/>
                  <a:gd name="connsiteX14" fmla="*/ 1428750 w 1479570"/>
                  <a:gd name="connsiteY14" fmla="*/ 717702 h 1632102"/>
                  <a:gd name="connsiteX15" fmla="*/ 1174750 w 1479570"/>
                  <a:gd name="connsiteY15" fmla="*/ 879627 h 1632102"/>
                  <a:gd name="connsiteX16" fmla="*/ 863600 w 1479570"/>
                  <a:gd name="connsiteY16" fmla="*/ 965352 h 1632102"/>
                  <a:gd name="connsiteX17" fmla="*/ 1289050 w 1479570"/>
                  <a:gd name="connsiteY17" fmla="*/ 889152 h 1632102"/>
                  <a:gd name="connsiteX18" fmla="*/ 1400175 w 1479570"/>
                  <a:gd name="connsiteY18" fmla="*/ 920902 h 1632102"/>
                  <a:gd name="connsiteX19" fmla="*/ 1355725 w 1479570"/>
                  <a:gd name="connsiteY19" fmla="*/ 1028852 h 1632102"/>
                  <a:gd name="connsiteX20" fmla="*/ 936625 w 1479570"/>
                  <a:gd name="connsiteY20" fmla="*/ 1174902 h 1632102"/>
                  <a:gd name="connsiteX21" fmla="*/ 774700 w 1479570"/>
                  <a:gd name="connsiteY21" fmla="*/ 1393977 h 1632102"/>
                  <a:gd name="connsiteX22" fmla="*/ 463550 w 1479570"/>
                  <a:gd name="connsiteY22" fmla="*/ 1540027 h 1632102"/>
                  <a:gd name="connsiteX23" fmla="*/ 403225 w 1479570"/>
                  <a:gd name="connsiteY23" fmla="*/ 1632102 h 1632102"/>
                  <a:gd name="connsiteX24" fmla="*/ 98425 w 1479570"/>
                  <a:gd name="connsiteY24" fmla="*/ 1603527 h 1632102"/>
                  <a:gd name="connsiteX25" fmla="*/ 0 w 1479570"/>
                  <a:gd name="connsiteY25" fmla="*/ 1213002 h 1632102"/>
                  <a:gd name="connsiteX0" fmla="*/ 0 w 1476572"/>
                  <a:gd name="connsiteY0" fmla="*/ 1213002 h 1632102"/>
                  <a:gd name="connsiteX1" fmla="*/ 82550 w 1476572"/>
                  <a:gd name="connsiteY1" fmla="*/ 1022502 h 1632102"/>
                  <a:gd name="connsiteX2" fmla="*/ 215900 w 1476572"/>
                  <a:gd name="connsiteY2" fmla="*/ 612927 h 1632102"/>
                  <a:gd name="connsiteX3" fmla="*/ 723900 w 1476572"/>
                  <a:gd name="connsiteY3" fmla="*/ 111277 h 1632102"/>
                  <a:gd name="connsiteX4" fmla="*/ 1254125 w 1476572"/>
                  <a:gd name="connsiteY4" fmla="*/ 38252 h 1632102"/>
                  <a:gd name="connsiteX5" fmla="*/ 1098550 w 1476572"/>
                  <a:gd name="connsiteY5" fmla="*/ 197002 h 1632102"/>
                  <a:gd name="connsiteX6" fmla="*/ 676275 w 1476572"/>
                  <a:gd name="connsiteY6" fmla="*/ 454177 h 1632102"/>
                  <a:gd name="connsiteX7" fmla="*/ 968375 w 1476572"/>
                  <a:gd name="connsiteY7" fmla="*/ 406552 h 1632102"/>
                  <a:gd name="connsiteX8" fmla="*/ 1352550 w 1476572"/>
                  <a:gd name="connsiteY8" fmla="*/ 387502 h 1632102"/>
                  <a:gd name="connsiteX9" fmla="*/ 1463675 w 1476572"/>
                  <a:gd name="connsiteY9" fmla="*/ 435127 h 1632102"/>
                  <a:gd name="connsiteX10" fmla="*/ 1412875 w 1476572"/>
                  <a:gd name="connsiteY10" fmla="*/ 517677 h 1632102"/>
                  <a:gd name="connsiteX11" fmla="*/ 790575 w 1476572"/>
                  <a:gd name="connsiteY11" fmla="*/ 676427 h 1632102"/>
                  <a:gd name="connsiteX12" fmla="*/ 1327150 w 1476572"/>
                  <a:gd name="connsiteY12" fmla="*/ 587527 h 1632102"/>
                  <a:gd name="connsiteX13" fmla="*/ 1473200 w 1476572"/>
                  <a:gd name="connsiteY13" fmla="*/ 641502 h 1632102"/>
                  <a:gd name="connsiteX14" fmla="*/ 1428750 w 1476572"/>
                  <a:gd name="connsiteY14" fmla="*/ 717702 h 1632102"/>
                  <a:gd name="connsiteX15" fmla="*/ 1174750 w 1476572"/>
                  <a:gd name="connsiteY15" fmla="*/ 879627 h 1632102"/>
                  <a:gd name="connsiteX16" fmla="*/ 863600 w 1476572"/>
                  <a:gd name="connsiteY16" fmla="*/ 965352 h 1632102"/>
                  <a:gd name="connsiteX17" fmla="*/ 1289050 w 1476572"/>
                  <a:gd name="connsiteY17" fmla="*/ 889152 h 1632102"/>
                  <a:gd name="connsiteX18" fmla="*/ 1400175 w 1476572"/>
                  <a:gd name="connsiteY18" fmla="*/ 920902 h 1632102"/>
                  <a:gd name="connsiteX19" fmla="*/ 1355725 w 1476572"/>
                  <a:gd name="connsiteY19" fmla="*/ 1028852 h 1632102"/>
                  <a:gd name="connsiteX20" fmla="*/ 936625 w 1476572"/>
                  <a:gd name="connsiteY20" fmla="*/ 1174902 h 1632102"/>
                  <a:gd name="connsiteX21" fmla="*/ 774700 w 1476572"/>
                  <a:gd name="connsiteY21" fmla="*/ 1393977 h 1632102"/>
                  <a:gd name="connsiteX22" fmla="*/ 463550 w 1476572"/>
                  <a:gd name="connsiteY22" fmla="*/ 1540027 h 1632102"/>
                  <a:gd name="connsiteX23" fmla="*/ 403225 w 1476572"/>
                  <a:gd name="connsiteY23" fmla="*/ 1632102 h 1632102"/>
                  <a:gd name="connsiteX24" fmla="*/ 98425 w 1476572"/>
                  <a:gd name="connsiteY24" fmla="*/ 1603527 h 1632102"/>
                  <a:gd name="connsiteX25" fmla="*/ 0 w 1476572"/>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17702 h 1632102"/>
                  <a:gd name="connsiteX15" fmla="*/ 1174750 w 1479117"/>
                  <a:gd name="connsiteY15" fmla="*/ 879627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17702 h 1632102"/>
                  <a:gd name="connsiteX15" fmla="*/ 1174750 w 1479117"/>
                  <a:gd name="connsiteY15" fmla="*/ 879627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74750 w 1479117"/>
                  <a:gd name="connsiteY15" fmla="*/ 879627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62050 w 1479117"/>
                  <a:gd name="connsiteY15" fmla="*/ 857402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62050 w 1479117"/>
                  <a:gd name="connsiteY15" fmla="*/ 857402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9117"/>
                  <a:gd name="connsiteY0" fmla="*/ 1213002 h 1632102"/>
                  <a:gd name="connsiteX1" fmla="*/ 82550 w 1479117"/>
                  <a:gd name="connsiteY1" fmla="*/ 1022502 h 1632102"/>
                  <a:gd name="connsiteX2" fmla="*/ 215900 w 1479117"/>
                  <a:gd name="connsiteY2" fmla="*/ 612927 h 1632102"/>
                  <a:gd name="connsiteX3" fmla="*/ 723900 w 1479117"/>
                  <a:gd name="connsiteY3" fmla="*/ 111277 h 1632102"/>
                  <a:gd name="connsiteX4" fmla="*/ 1254125 w 1479117"/>
                  <a:gd name="connsiteY4" fmla="*/ 38252 h 1632102"/>
                  <a:gd name="connsiteX5" fmla="*/ 1098550 w 1479117"/>
                  <a:gd name="connsiteY5" fmla="*/ 197002 h 1632102"/>
                  <a:gd name="connsiteX6" fmla="*/ 676275 w 1479117"/>
                  <a:gd name="connsiteY6" fmla="*/ 454177 h 1632102"/>
                  <a:gd name="connsiteX7" fmla="*/ 968375 w 1479117"/>
                  <a:gd name="connsiteY7" fmla="*/ 406552 h 1632102"/>
                  <a:gd name="connsiteX8" fmla="*/ 1352550 w 1479117"/>
                  <a:gd name="connsiteY8" fmla="*/ 387502 h 1632102"/>
                  <a:gd name="connsiteX9" fmla="*/ 1463675 w 1479117"/>
                  <a:gd name="connsiteY9" fmla="*/ 435127 h 1632102"/>
                  <a:gd name="connsiteX10" fmla="*/ 1412875 w 1479117"/>
                  <a:gd name="connsiteY10" fmla="*/ 517677 h 1632102"/>
                  <a:gd name="connsiteX11" fmla="*/ 790575 w 1479117"/>
                  <a:gd name="connsiteY11" fmla="*/ 676427 h 1632102"/>
                  <a:gd name="connsiteX12" fmla="*/ 1289050 w 1479117"/>
                  <a:gd name="connsiteY12" fmla="*/ 612927 h 1632102"/>
                  <a:gd name="connsiteX13" fmla="*/ 1473200 w 1479117"/>
                  <a:gd name="connsiteY13" fmla="*/ 641502 h 1632102"/>
                  <a:gd name="connsiteX14" fmla="*/ 1428750 w 1479117"/>
                  <a:gd name="connsiteY14" fmla="*/ 736752 h 1632102"/>
                  <a:gd name="connsiteX15" fmla="*/ 1162050 w 1479117"/>
                  <a:gd name="connsiteY15" fmla="*/ 857402 h 1632102"/>
                  <a:gd name="connsiteX16" fmla="*/ 863600 w 1479117"/>
                  <a:gd name="connsiteY16" fmla="*/ 965352 h 1632102"/>
                  <a:gd name="connsiteX17" fmla="*/ 1289050 w 1479117"/>
                  <a:gd name="connsiteY17" fmla="*/ 889152 h 1632102"/>
                  <a:gd name="connsiteX18" fmla="*/ 1400175 w 1479117"/>
                  <a:gd name="connsiteY18" fmla="*/ 920902 h 1632102"/>
                  <a:gd name="connsiteX19" fmla="*/ 1355725 w 1479117"/>
                  <a:gd name="connsiteY19" fmla="*/ 1028852 h 1632102"/>
                  <a:gd name="connsiteX20" fmla="*/ 936625 w 1479117"/>
                  <a:gd name="connsiteY20" fmla="*/ 1174902 h 1632102"/>
                  <a:gd name="connsiteX21" fmla="*/ 774700 w 1479117"/>
                  <a:gd name="connsiteY21" fmla="*/ 1393977 h 1632102"/>
                  <a:gd name="connsiteX22" fmla="*/ 463550 w 1479117"/>
                  <a:gd name="connsiteY22" fmla="*/ 1540027 h 1632102"/>
                  <a:gd name="connsiteX23" fmla="*/ 403225 w 1479117"/>
                  <a:gd name="connsiteY23" fmla="*/ 1632102 h 1632102"/>
                  <a:gd name="connsiteX24" fmla="*/ 98425 w 1479117"/>
                  <a:gd name="connsiteY24" fmla="*/ 1603527 h 1632102"/>
                  <a:gd name="connsiteX25" fmla="*/ 0 w 1479117"/>
                  <a:gd name="connsiteY25" fmla="*/ 1213002 h 1632102"/>
                  <a:gd name="connsiteX0" fmla="*/ 0 w 1477532"/>
                  <a:gd name="connsiteY0" fmla="*/ 1213002 h 1632102"/>
                  <a:gd name="connsiteX1" fmla="*/ 82550 w 1477532"/>
                  <a:gd name="connsiteY1" fmla="*/ 1022502 h 1632102"/>
                  <a:gd name="connsiteX2" fmla="*/ 215900 w 1477532"/>
                  <a:gd name="connsiteY2" fmla="*/ 612927 h 1632102"/>
                  <a:gd name="connsiteX3" fmla="*/ 723900 w 1477532"/>
                  <a:gd name="connsiteY3" fmla="*/ 111277 h 1632102"/>
                  <a:gd name="connsiteX4" fmla="*/ 1254125 w 1477532"/>
                  <a:gd name="connsiteY4" fmla="*/ 38252 h 1632102"/>
                  <a:gd name="connsiteX5" fmla="*/ 1098550 w 1477532"/>
                  <a:gd name="connsiteY5" fmla="*/ 197002 h 1632102"/>
                  <a:gd name="connsiteX6" fmla="*/ 676275 w 1477532"/>
                  <a:gd name="connsiteY6" fmla="*/ 454177 h 1632102"/>
                  <a:gd name="connsiteX7" fmla="*/ 968375 w 1477532"/>
                  <a:gd name="connsiteY7" fmla="*/ 406552 h 1632102"/>
                  <a:gd name="connsiteX8" fmla="*/ 1352550 w 1477532"/>
                  <a:gd name="connsiteY8" fmla="*/ 387502 h 1632102"/>
                  <a:gd name="connsiteX9" fmla="*/ 1463675 w 1477532"/>
                  <a:gd name="connsiteY9" fmla="*/ 435127 h 1632102"/>
                  <a:gd name="connsiteX10" fmla="*/ 1412875 w 1477532"/>
                  <a:gd name="connsiteY10" fmla="*/ 517677 h 1632102"/>
                  <a:gd name="connsiteX11" fmla="*/ 790575 w 1477532"/>
                  <a:gd name="connsiteY11" fmla="*/ 676427 h 1632102"/>
                  <a:gd name="connsiteX12" fmla="*/ 1289050 w 1477532"/>
                  <a:gd name="connsiteY12" fmla="*/ 612927 h 1632102"/>
                  <a:gd name="connsiteX13" fmla="*/ 1473200 w 1477532"/>
                  <a:gd name="connsiteY13" fmla="*/ 641502 h 1632102"/>
                  <a:gd name="connsiteX14" fmla="*/ 1416050 w 1477532"/>
                  <a:gd name="connsiteY14" fmla="*/ 749452 h 1632102"/>
                  <a:gd name="connsiteX15" fmla="*/ 1162050 w 1477532"/>
                  <a:gd name="connsiteY15" fmla="*/ 857402 h 1632102"/>
                  <a:gd name="connsiteX16" fmla="*/ 863600 w 1477532"/>
                  <a:gd name="connsiteY16" fmla="*/ 965352 h 1632102"/>
                  <a:gd name="connsiteX17" fmla="*/ 1289050 w 1477532"/>
                  <a:gd name="connsiteY17" fmla="*/ 889152 h 1632102"/>
                  <a:gd name="connsiteX18" fmla="*/ 1400175 w 1477532"/>
                  <a:gd name="connsiteY18" fmla="*/ 920902 h 1632102"/>
                  <a:gd name="connsiteX19" fmla="*/ 1355725 w 1477532"/>
                  <a:gd name="connsiteY19" fmla="*/ 1028852 h 1632102"/>
                  <a:gd name="connsiteX20" fmla="*/ 936625 w 1477532"/>
                  <a:gd name="connsiteY20" fmla="*/ 1174902 h 1632102"/>
                  <a:gd name="connsiteX21" fmla="*/ 774700 w 1477532"/>
                  <a:gd name="connsiteY21" fmla="*/ 1393977 h 1632102"/>
                  <a:gd name="connsiteX22" fmla="*/ 463550 w 1477532"/>
                  <a:gd name="connsiteY22" fmla="*/ 1540027 h 1632102"/>
                  <a:gd name="connsiteX23" fmla="*/ 403225 w 1477532"/>
                  <a:gd name="connsiteY23" fmla="*/ 1632102 h 1632102"/>
                  <a:gd name="connsiteX24" fmla="*/ 98425 w 1477532"/>
                  <a:gd name="connsiteY24" fmla="*/ 1603527 h 1632102"/>
                  <a:gd name="connsiteX25" fmla="*/ 0 w 1477532"/>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89152 h 1632102"/>
                  <a:gd name="connsiteX18" fmla="*/ 1400175 w 1480388"/>
                  <a:gd name="connsiteY18" fmla="*/ 920902 h 1632102"/>
                  <a:gd name="connsiteX19" fmla="*/ 1355725 w 1480388"/>
                  <a:gd name="connsiteY19" fmla="*/ 10288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8915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8915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32102"/>
                  <a:gd name="connsiteX1" fmla="*/ 82550 w 1480388"/>
                  <a:gd name="connsiteY1" fmla="*/ 1022502 h 1632102"/>
                  <a:gd name="connsiteX2" fmla="*/ 215900 w 1480388"/>
                  <a:gd name="connsiteY2" fmla="*/ 612927 h 1632102"/>
                  <a:gd name="connsiteX3" fmla="*/ 723900 w 1480388"/>
                  <a:gd name="connsiteY3" fmla="*/ 111277 h 1632102"/>
                  <a:gd name="connsiteX4" fmla="*/ 1254125 w 1480388"/>
                  <a:gd name="connsiteY4" fmla="*/ 38252 h 1632102"/>
                  <a:gd name="connsiteX5" fmla="*/ 1098550 w 1480388"/>
                  <a:gd name="connsiteY5" fmla="*/ 197002 h 1632102"/>
                  <a:gd name="connsiteX6" fmla="*/ 676275 w 1480388"/>
                  <a:gd name="connsiteY6" fmla="*/ 454177 h 1632102"/>
                  <a:gd name="connsiteX7" fmla="*/ 968375 w 1480388"/>
                  <a:gd name="connsiteY7" fmla="*/ 406552 h 1632102"/>
                  <a:gd name="connsiteX8" fmla="*/ 1352550 w 1480388"/>
                  <a:gd name="connsiteY8" fmla="*/ 387502 h 1632102"/>
                  <a:gd name="connsiteX9" fmla="*/ 1463675 w 1480388"/>
                  <a:gd name="connsiteY9" fmla="*/ 435127 h 1632102"/>
                  <a:gd name="connsiteX10" fmla="*/ 1412875 w 1480388"/>
                  <a:gd name="connsiteY10" fmla="*/ 517677 h 1632102"/>
                  <a:gd name="connsiteX11" fmla="*/ 790575 w 1480388"/>
                  <a:gd name="connsiteY11" fmla="*/ 676427 h 1632102"/>
                  <a:gd name="connsiteX12" fmla="*/ 1289050 w 1480388"/>
                  <a:gd name="connsiteY12" fmla="*/ 612927 h 1632102"/>
                  <a:gd name="connsiteX13" fmla="*/ 1473200 w 1480388"/>
                  <a:gd name="connsiteY13" fmla="*/ 641502 h 1632102"/>
                  <a:gd name="connsiteX14" fmla="*/ 1416050 w 1480388"/>
                  <a:gd name="connsiteY14" fmla="*/ 749452 h 1632102"/>
                  <a:gd name="connsiteX15" fmla="*/ 1162050 w 1480388"/>
                  <a:gd name="connsiteY15" fmla="*/ 857402 h 1632102"/>
                  <a:gd name="connsiteX16" fmla="*/ 863600 w 1480388"/>
                  <a:gd name="connsiteY16" fmla="*/ 965352 h 1632102"/>
                  <a:gd name="connsiteX17" fmla="*/ 1289050 w 1480388"/>
                  <a:gd name="connsiteY17" fmla="*/ 870102 h 1632102"/>
                  <a:gd name="connsiteX18" fmla="*/ 1400175 w 1480388"/>
                  <a:gd name="connsiteY18" fmla="*/ 920902 h 1632102"/>
                  <a:gd name="connsiteX19" fmla="*/ 1250950 w 1480388"/>
                  <a:gd name="connsiteY19" fmla="*/ 1041552 h 1632102"/>
                  <a:gd name="connsiteX20" fmla="*/ 936625 w 1480388"/>
                  <a:gd name="connsiteY20" fmla="*/ 1174902 h 1632102"/>
                  <a:gd name="connsiteX21" fmla="*/ 774700 w 1480388"/>
                  <a:gd name="connsiteY21" fmla="*/ 1393977 h 1632102"/>
                  <a:gd name="connsiteX22" fmla="*/ 463550 w 1480388"/>
                  <a:gd name="connsiteY22" fmla="*/ 1540027 h 1632102"/>
                  <a:gd name="connsiteX23" fmla="*/ 403225 w 1480388"/>
                  <a:gd name="connsiteY23" fmla="*/ 1632102 h 1632102"/>
                  <a:gd name="connsiteX24" fmla="*/ 98425 w 1480388"/>
                  <a:gd name="connsiteY24" fmla="*/ 1603527 h 1632102"/>
                  <a:gd name="connsiteX25" fmla="*/ 0 w 1480388"/>
                  <a:gd name="connsiteY25" fmla="*/ 1213002 h 1632102"/>
                  <a:gd name="connsiteX0" fmla="*/ 0 w 1480388"/>
                  <a:gd name="connsiteY0" fmla="*/ 1213002 h 1625752"/>
                  <a:gd name="connsiteX1" fmla="*/ 82550 w 1480388"/>
                  <a:gd name="connsiteY1" fmla="*/ 1022502 h 1625752"/>
                  <a:gd name="connsiteX2" fmla="*/ 215900 w 1480388"/>
                  <a:gd name="connsiteY2" fmla="*/ 612927 h 1625752"/>
                  <a:gd name="connsiteX3" fmla="*/ 723900 w 1480388"/>
                  <a:gd name="connsiteY3" fmla="*/ 111277 h 1625752"/>
                  <a:gd name="connsiteX4" fmla="*/ 1254125 w 1480388"/>
                  <a:gd name="connsiteY4" fmla="*/ 38252 h 1625752"/>
                  <a:gd name="connsiteX5" fmla="*/ 1098550 w 1480388"/>
                  <a:gd name="connsiteY5" fmla="*/ 197002 h 1625752"/>
                  <a:gd name="connsiteX6" fmla="*/ 676275 w 1480388"/>
                  <a:gd name="connsiteY6" fmla="*/ 454177 h 1625752"/>
                  <a:gd name="connsiteX7" fmla="*/ 968375 w 1480388"/>
                  <a:gd name="connsiteY7" fmla="*/ 406552 h 1625752"/>
                  <a:gd name="connsiteX8" fmla="*/ 1352550 w 1480388"/>
                  <a:gd name="connsiteY8" fmla="*/ 387502 h 1625752"/>
                  <a:gd name="connsiteX9" fmla="*/ 1463675 w 1480388"/>
                  <a:gd name="connsiteY9" fmla="*/ 435127 h 1625752"/>
                  <a:gd name="connsiteX10" fmla="*/ 1412875 w 1480388"/>
                  <a:gd name="connsiteY10" fmla="*/ 517677 h 1625752"/>
                  <a:gd name="connsiteX11" fmla="*/ 790575 w 1480388"/>
                  <a:gd name="connsiteY11" fmla="*/ 676427 h 1625752"/>
                  <a:gd name="connsiteX12" fmla="*/ 1289050 w 1480388"/>
                  <a:gd name="connsiteY12" fmla="*/ 612927 h 1625752"/>
                  <a:gd name="connsiteX13" fmla="*/ 1473200 w 1480388"/>
                  <a:gd name="connsiteY13" fmla="*/ 641502 h 1625752"/>
                  <a:gd name="connsiteX14" fmla="*/ 1416050 w 1480388"/>
                  <a:gd name="connsiteY14" fmla="*/ 749452 h 1625752"/>
                  <a:gd name="connsiteX15" fmla="*/ 1162050 w 1480388"/>
                  <a:gd name="connsiteY15" fmla="*/ 857402 h 1625752"/>
                  <a:gd name="connsiteX16" fmla="*/ 863600 w 1480388"/>
                  <a:gd name="connsiteY16" fmla="*/ 965352 h 1625752"/>
                  <a:gd name="connsiteX17" fmla="*/ 1289050 w 1480388"/>
                  <a:gd name="connsiteY17" fmla="*/ 870102 h 1625752"/>
                  <a:gd name="connsiteX18" fmla="*/ 1400175 w 1480388"/>
                  <a:gd name="connsiteY18" fmla="*/ 920902 h 1625752"/>
                  <a:gd name="connsiteX19" fmla="*/ 1250950 w 1480388"/>
                  <a:gd name="connsiteY19" fmla="*/ 1041552 h 1625752"/>
                  <a:gd name="connsiteX20" fmla="*/ 936625 w 1480388"/>
                  <a:gd name="connsiteY20" fmla="*/ 1174902 h 1625752"/>
                  <a:gd name="connsiteX21" fmla="*/ 774700 w 1480388"/>
                  <a:gd name="connsiteY21" fmla="*/ 1393977 h 1625752"/>
                  <a:gd name="connsiteX22" fmla="*/ 463550 w 1480388"/>
                  <a:gd name="connsiteY22" fmla="*/ 1540027 h 1625752"/>
                  <a:gd name="connsiteX23" fmla="*/ 390525 w 1480388"/>
                  <a:gd name="connsiteY23" fmla="*/ 1625752 h 1625752"/>
                  <a:gd name="connsiteX24" fmla="*/ 98425 w 1480388"/>
                  <a:gd name="connsiteY24" fmla="*/ 1603527 h 1625752"/>
                  <a:gd name="connsiteX25" fmla="*/ 0 w 1480388"/>
                  <a:gd name="connsiteY25" fmla="*/ 1213002 h 1625752"/>
                  <a:gd name="connsiteX0" fmla="*/ 0 w 1480388"/>
                  <a:gd name="connsiteY0" fmla="*/ 1213002 h 1645371"/>
                  <a:gd name="connsiteX1" fmla="*/ 82550 w 1480388"/>
                  <a:gd name="connsiteY1" fmla="*/ 1022502 h 1645371"/>
                  <a:gd name="connsiteX2" fmla="*/ 215900 w 1480388"/>
                  <a:gd name="connsiteY2" fmla="*/ 612927 h 1645371"/>
                  <a:gd name="connsiteX3" fmla="*/ 723900 w 1480388"/>
                  <a:gd name="connsiteY3" fmla="*/ 111277 h 1645371"/>
                  <a:gd name="connsiteX4" fmla="*/ 1254125 w 1480388"/>
                  <a:gd name="connsiteY4" fmla="*/ 38252 h 1645371"/>
                  <a:gd name="connsiteX5" fmla="*/ 1098550 w 1480388"/>
                  <a:gd name="connsiteY5" fmla="*/ 197002 h 1645371"/>
                  <a:gd name="connsiteX6" fmla="*/ 676275 w 1480388"/>
                  <a:gd name="connsiteY6" fmla="*/ 454177 h 1645371"/>
                  <a:gd name="connsiteX7" fmla="*/ 968375 w 1480388"/>
                  <a:gd name="connsiteY7" fmla="*/ 406552 h 1645371"/>
                  <a:gd name="connsiteX8" fmla="*/ 1352550 w 1480388"/>
                  <a:gd name="connsiteY8" fmla="*/ 387502 h 1645371"/>
                  <a:gd name="connsiteX9" fmla="*/ 1463675 w 1480388"/>
                  <a:gd name="connsiteY9" fmla="*/ 435127 h 1645371"/>
                  <a:gd name="connsiteX10" fmla="*/ 1412875 w 1480388"/>
                  <a:gd name="connsiteY10" fmla="*/ 517677 h 1645371"/>
                  <a:gd name="connsiteX11" fmla="*/ 790575 w 1480388"/>
                  <a:gd name="connsiteY11" fmla="*/ 676427 h 1645371"/>
                  <a:gd name="connsiteX12" fmla="*/ 1289050 w 1480388"/>
                  <a:gd name="connsiteY12" fmla="*/ 612927 h 1645371"/>
                  <a:gd name="connsiteX13" fmla="*/ 1473200 w 1480388"/>
                  <a:gd name="connsiteY13" fmla="*/ 641502 h 1645371"/>
                  <a:gd name="connsiteX14" fmla="*/ 1416050 w 1480388"/>
                  <a:gd name="connsiteY14" fmla="*/ 749452 h 1645371"/>
                  <a:gd name="connsiteX15" fmla="*/ 1162050 w 1480388"/>
                  <a:gd name="connsiteY15" fmla="*/ 857402 h 1645371"/>
                  <a:gd name="connsiteX16" fmla="*/ 863600 w 1480388"/>
                  <a:gd name="connsiteY16" fmla="*/ 965352 h 1645371"/>
                  <a:gd name="connsiteX17" fmla="*/ 1289050 w 1480388"/>
                  <a:gd name="connsiteY17" fmla="*/ 870102 h 1645371"/>
                  <a:gd name="connsiteX18" fmla="*/ 1400175 w 1480388"/>
                  <a:gd name="connsiteY18" fmla="*/ 920902 h 1645371"/>
                  <a:gd name="connsiteX19" fmla="*/ 1250950 w 1480388"/>
                  <a:gd name="connsiteY19" fmla="*/ 1041552 h 1645371"/>
                  <a:gd name="connsiteX20" fmla="*/ 936625 w 1480388"/>
                  <a:gd name="connsiteY20" fmla="*/ 1174902 h 1645371"/>
                  <a:gd name="connsiteX21" fmla="*/ 774700 w 1480388"/>
                  <a:gd name="connsiteY21" fmla="*/ 1393977 h 1645371"/>
                  <a:gd name="connsiteX22" fmla="*/ 463550 w 1480388"/>
                  <a:gd name="connsiteY22" fmla="*/ 1540027 h 1645371"/>
                  <a:gd name="connsiteX23" fmla="*/ 390525 w 1480388"/>
                  <a:gd name="connsiteY23" fmla="*/ 1625752 h 1645371"/>
                  <a:gd name="connsiteX24" fmla="*/ 98425 w 1480388"/>
                  <a:gd name="connsiteY24" fmla="*/ 1603527 h 1645371"/>
                  <a:gd name="connsiteX25" fmla="*/ 0 w 1480388"/>
                  <a:gd name="connsiteY25" fmla="*/ 1213002 h 1645371"/>
                  <a:gd name="connsiteX0" fmla="*/ 29060 w 1509448"/>
                  <a:gd name="connsiteY0" fmla="*/ 1213002 h 1645371"/>
                  <a:gd name="connsiteX1" fmla="*/ 111610 w 1509448"/>
                  <a:gd name="connsiteY1" fmla="*/ 1022502 h 1645371"/>
                  <a:gd name="connsiteX2" fmla="*/ 244960 w 1509448"/>
                  <a:gd name="connsiteY2" fmla="*/ 612927 h 1645371"/>
                  <a:gd name="connsiteX3" fmla="*/ 752960 w 1509448"/>
                  <a:gd name="connsiteY3" fmla="*/ 111277 h 1645371"/>
                  <a:gd name="connsiteX4" fmla="*/ 1283185 w 1509448"/>
                  <a:gd name="connsiteY4" fmla="*/ 38252 h 1645371"/>
                  <a:gd name="connsiteX5" fmla="*/ 1127610 w 1509448"/>
                  <a:gd name="connsiteY5" fmla="*/ 197002 h 1645371"/>
                  <a:gd name="connsiteX6" fmla="*/ 705335 w 1509448"/>
                  <a:gd name="connsiteY6" fmla="*/ 454177 h 1645371"/>
                  <a:gd name="connsiteX7" fmla="*/ 997435 w 1509448"/>
                  <a:gd name="connsiteY7" fmla="*/ 406552 h 1645371"/>
                  <a:gd name="connsiteX8" fmla="*/ 1381610 w 1509448"/>
                  <a:gd name="connsiteY8" fmla="*/ 387502 h 1645371"/>
                  <a:gd name="connsiteX9" fmla="*/ 1492735 w 1509448"/>
                  <a:gd name="connsiteY9" fmla="*/ 435127 h 1645371"/>
                  <a:gd name="connsiteX10" fmla="*/ 1441935 w 1509448"/>
                  <a:gd name="connsiteY10" fmla="*/ 517677 h 1645371"/>
                  <a:gd name="connsiteX11" fmla="*/ 819635 w 1509448"/>
                  <a:gd name="connsiteY11" fmla="*/ 676427 h 1645371"/>
                  <a:gd name="connsiteX12" fmla="*/ 1318110 w 1509448"/>
                  <a:gd name="connsiteY12" fmla="*/ 612927 h 1645371"/>
                  <a:gd name="connsiteX13" fmla="*/ 1502260 w 1509448"/>
                  <a:gd name="connsiteY13" fmla="*/ 641502 h 1645371"/>
                  <a:gd name="connsiteX14" fmla="*/ 1445110 w 1509448"/>
                  <a:gd name="connsiteY14" fmla="*/ 749452 h 1645371"/>
                  <a:gd name="connsiteX15" fmla="*/ 1191110 w 1509448"/>
                  <a:gd name="connsiteY15" fmla="*/ 857402 h 1645371"/>
                  <a:gd name="connsiteX16" fmla="*/ 892660 w 1509448"/>
                  <a:gd name="connsiteY16" fmla="*/ 965352 h 1645371"/>
                  <a:gd name="connsiteX17" fmla="*/ 1318110 w 1509448"/>
                  <a:gd name="connsiteY17" fmla="*/ 870102 h 1645371"/>
                  <a:gd name="connsiteX18" fmla="*/ 1429235 w 1509448"/>
                  <a:gd name="connsiteY18" fmla="*/ 920902 h 1645371"/>
                  <a:gd name="connsiteX19" fmla="*/ 1280010 w 1509448"/>
                  <a:gd name="connsiteY19" fmla="*/ 1041552 h 1645371"/>
                  <a:gd name="connsiteX20" fmla="*/ 965685 w 1509448"/>
                  <a:gd name="connsiteY20" fmla="*/ 1174902 h 1645371"/>
                  <a:gd name="connsiteX21" fmla="*/ 803760 w 1509448"/>
                  <a:gd name="connsiteY21" fmla="*/ 1393977 h 1645371"/>
                  <a:gd name="connsiteX22" fmla="*/ 492610 w 1509448"/>
                  <a:gd name="connsiteY22" fmla="*/ 1540027 h 1645371"/>
                  <a:gd name="connsiteX23" fmla="*/ 419585 w 1509448"/>
                  <a:gd name="connsiteY23" fmla="*/ 1625752 h 1645371"/>
                  <a:gd name="connsiteX24" fmla="*/ 127485 w 1509448"/>
                  <a:gd name="connsiteY24" fmla="*/ 1603527 h 1645371"/>
                  <a:gd name="connsiteX25" fmla="*/ 29060 w 1509448"/>
                  <a:gd name="connsiteY25" fmla="*/ 1213002 h 1645371"/>
                  <a:gd name="connsiteX0" fmla="*/ 19061 w 1499449"/>
                  <a:gd name="connsiteY0" fmla="*/ 1213002 h 1625752"/>
                  <a:gd name="connsiteX1" fmla="*/ 101611 w 1499449"/>
                  <a:gd name="connsiteY1" fmla="*/ 1022502 h 1625752"/>
                  <a:gd name="connsiteX2" fmla="*/ 234961 w 1499449"/>
                  <a:gd name="connsiteY2" fmla="*/ 612927 h 1625752"/>
                  <a:gd name="connsiteX3" fmla="*/ 742961 w 1499449"/>
                  <a:gd name="connsiteY3" fmla="*/ 111277 h 1625752"/>
                  <a:gd name="connsiteX4" fmla="*/ 1273186 w 1499449"/>
                  <a:gd name="connsiteY4" fmla="*/ 38252 h 1625752"/>
                  <a:gd name="connsiteX5" fmla="*/ 1117611 w 1499449"/>
                  <a:gd name="connsiteY5" fmla="*/ 197002 h 1625752"/>
                  <a:gd name="connsiteX6" fmla="*/ 695336 w 1499449"/>
                  <a:gd name="connsiteY6" fmla="*/ 454177 h 1625752"/>
                  <a:gd name="connsiteX7" fmla="*/ 987436 w 1499449"/>
                  <a:gd name="connsiteY7" fmla="*/ 406552 h 1625752"/>
                  <a:gd name="connsiteX8" fmla="*/ 1371611 w 1499449"/>
                  <a:gd name="connsiteY8" fmla="*/ 387502 h 1625752"/>
                  <a:gd name="connsiteX9" fmla="*/ 1482736 w 1499449"/>
                  <a:gd name="connsiteY9" fmla="*/ 435127 h 1625752"/>
                  <a:gd name="connsiteX10" fmla="*/ 1431936 w 1499449"/>
                  <a:gd name="connsiteY10" fmla="*/ 517677 h 1625752"/>
                  <a:gd name="connsiteX11" fmla="*/ 809636 w 1499449"/>
                  <a:gd name="connsiteY11" fmla="*/ 676427 h 1625752"/>
                  <a:gd name="connsiteX12" fmla="*/ 1308111 w 1499449"/>
                  <a:gd name="connsiteY12" fmla="*/ 612927 h 1625752"/>
                  <a:gd name="connsiteX13" fmla="*/ 1492261 w 1499449"/>
                  <a:gd name="connsiteY13" fmla="*/ 641502 h 1625752"/>
                  <a:gd name="connsiteX14" fmla="*/ 1435111 w 1499449"/>
                  <a:gd name="connsiteY14" fmla="*/ 749452 h 1625752"/>
                  <a:gd name="connsiteX15" fmla="*/ 1181111 w 1499449"/>
                  <a:gd name="connsiteY15" fmla="*/ 857402 h 1625752"/>
                  <a:gd name="connsiteX16" fmla="*/ 882661 w 1499449"/>
                  <a:gd name="connsiteY16" fmla="*/ 965352 h 1625752"/>
                  <a:gd name="connsiteX17" fmla="*/ 1308111 w 1499449"/>
                  <a:gd name="connsiteY17" fmla="*/ 870102 h 1625752"/>
                  <a:gd name="connsiteX18" fmla="*/ 1419236 w 1499449"/>
                  <a:gd name="connsiteY18" fmla="*/ 920902 h 1625752"/>
                  <a:gd name="connsiteX19" fmla="*/ 1270011 w 1499449"/>
                  <a:gd name="connsiteY19" fmla="*/ 1041552 h 1625752"/>
                  <a:gd name="connsiteX20" fmla="*/ 955686 w 1499449"/>
                  <a:gd name="connsiteY20" fmla="*/ 1174902 h 1625752"/>
                  <a:gd name="connsiteX21" fmla="*/ 793761 w 1499449"/>
                  <a:gd name="connsiteY21" fmla="*/ 1393977 h 1625752"/>
                  <a:gd name="connsiteX22" fmla="*/ 482611 w 1499449"/>
                  <a:gd name="connsiteY22" fmla="*/ 1540027 h 1625752"/>
                  <a:gd name="connsiteX23" fmla="*/ 409586 w 1499449"/>
                  <a:gd name="connsiteY23" fmla="*/ 1625752 h 1625752"/>
                  <a:gd name="connsiteX24" fmla="*/ 101611 w 1499449"/>
                  <a:gd name="connsiteY24" fmla="*/ 1559077 h 1625752"/>
                  <a:gd name="connsiteX25" fmla="*/ 19061 w 1499449"/>
                  <a:gd name="connsiteY25" fmla="*/ 1213002 h 1625752"/>
                  <a:gd name="connsiteX0" fmla="*/ 10180 w 1490568"/>
                  <a:gd name="connsiteY0" fmla="*/ 1213002 h 1625752"/>
                  <a:gd name="connsiteX1" fmla="*/ 92730 w 1490568"/>
                  <a:gd name="connsiteY1" fmla="*/ 1022502 h 1625752"/>
                  <a:gd name="connsiteX2" fmla="*/ 226080 w 1490568"/>
                  <a:gd name="connsiteY2" fmla="*/ 612927 h 1625752"/>
                  <a:gd name="connsiteX3" fmla="*/ 734080 w 1490568"/>
                  <a:gd name="connsiteY3" fmla="*/ 111277 h 1625752"/>
                  <a:gd name="connsiteX4" fmla="*/ 1264305 w 1490568"/>
                  <a:gd name="connsiteY4" fmla="*/ 38252 h 1625752"/>
                  <a:gd name="connsiteX5" fmla="*/ 1108730 w 1490568"/>
                  <a:gd name="connsiteY5" fmla="*/ 197002 h 1625752"/>
                  <a:gd name="connsiteX6" fmla="*/ 686455 w 1490568"/>
                  <a:gd name="connsiteY6" fmla="*/ 454177 h 1625752"/>
                  <a:gd name="connsiteX7" fmla="*/ 978555 w 1490568"/>
                  <a:gd name="connsiteY7" fmla="*/ 406552 h 1625752"/>
                  <a:gd name="connsiteX8" fmla="*/ 1362730 w 1490568"/>
                  <a:gd name="connsiteY8" fmla="*/ 387502 h 1625752"/>
                  <a:gd name="connsiteX9" fmla="*/ 1473855 w 1490568"/>
                  <a:gd name="connsiteY9" fmla="*/ 435127 h 1625752"/>
                  <a:gd name="connsiteX10" fmla="*/ 1423055 w 1490568"/>
                  <a:gd name="connsiteY10" fmla="*/ 517677 h 1625752"/>
                  <a:gd name="connsiteX11" fmla="*/ 800755 w 1490568"/>
                  <a:gd name="connsiteY11" fmla="*/ 676427 h 1625752"/>
                  <a:gd name="connsiteX12" fmla="*/ 1299230 w 1490568"/>
                  <a:gd name="connsiteY12" fmla="*/ 612927 h 1625752"/>
                  <a:gd name="connsiteX13" fmla="*/ 1483380 w 1490568"/>
                  <a:gd name="connsiteY13" fmla="*/ 641502 h 1625752"/>
                  <a:gd name="connsiteX14" fmla="*/ 1426230 w 1490568"/>
                  <a:gd name="connsiteY14" fmla="*/ 749452 h 1625752"/>
                  <a:gd name="connsiteX15" fmla="*/ 1172230 w 1490568"/>
                  <a:gd name="connsiteY15" fmla="*/ 857402 h 1625752"/>
                  <a:gd name="connsiteX16" fmla="*/ 873780 w 1490568"/>
                  <a:gd name="connsiteY16" fmla="*/ 965352 h 1625752"/>
                  <a:gd name="connsiteX17" fmla="*/ 1299230 w 1490568"/>
                  <a:gd name="connsiteY17" fmla="*/ 870102 h 1625752"/>
                  <a:gd name="connsiteX18" fmla="*/ 1410355 w 1490568"/>
                  <a:gd name="connsiteY18" fmla="*/ 920902 h 1625752"/>
                  <a:gd name="connsiteX19" fmla="*/ 1261130 w 1490568"/>
                  <a:gd name="connsiteY19" fmla="*/ 1041552 h 1625752"/>
                  <a:gd name="connsiteX20" fmla="*/ 946805 w 1490568"/>
                  <a:gd name="connsiteY20" fmla="*/ 1174902 h 1625752"/>
                  <a:gd name="connsiteX21" fmla="*/ 784880 w 1490568"/>
                  <a:gd name="connsiteY21" fmla="*/ 1393977 h 1625752"/>
                  <a:gd name="connsiteX22" fmla="*/ 473730 w 1490568"/>
                  <a:gd name="connsiteY22" fmla="*/ 1540027 h 1625752"/>
                  <a:gd name="connsiteX23" fmla="*/ 400705 w 1490568"/>
                  <a:gd name="connsiteY23" fmla="*/ 1625752 h 1625752"/>
                  <a:gd name="connsiteX24" fmla="*/ 92730 w 1490568"/>
                  <a:gd name="connsiteY24" fmla="*/ 1559077 h 1625752"/>
                  <a:gd name="connsiteX25" fmla="*/ 10180 w 1490568"/>
                  <a:gd name="connsiteY25" fmla="*/ 1213002 h 1625752"/>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3780 w 1490568"/>
                  <a:gd name="connsiteY16" fmla="*/ 96535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3780 w 1490568"/>
                  <a:gd name="connsiteY16" fmla="*/ 96535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410355 w 1490568"/>
                  <a:gd name="connsiteY18" fmla="*/ 920902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384955 w 1490568"/>
                  <a:gd name="connsiteY18" fmla="*/ 924077 h 1638915"/>
                  <a:gd name="connsiteX19" fmla="*/ 12611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384955 w 1490568"/>
                  <a:gd name="connsiteY18" fmla="*/ 924077 h 1638915"/>
                  <a:gd name="connsiteX19" fmla="*/ 12357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 name="connsiteX0" fmla="*/ 10180 w 1490568"/>
                  <a:gd name="connsiteY0" fmla="*/ 1213002 h 1638915"/>
                  <a:gd name="connsiteX1" fmla="*/ 92730 w 1490568"/>
                  <a:gd name="connsiteY1" fmla="*/ 1022502 h 1638915"/>
                  <a:gd name="connsiteX2" fmla="*/ 226080 w 1490568"/>
                  <a:gd name="connsiteY2" fmla="*/ 612927 h 1638915"/>
                  <a:gd name="connsiteX3" fmla="*/ 734080 w 1490568"/>
                  <a:gd name="connsiteY3" fmla="*/ 111277 h 1638915"/>
                  <a:gd name="connsiteX4" fmla="*/ 1264305 w 1490568"/>
                  <a:gd name="connsiteY4" fmla="*/ 38252 h 1638915"/>
                  <a:gd name="connsiteX5" fmla="*/ 1108730 w 1490568"/>
                  <a:gd name="connsiteY5" fmla="*/ 197002 h 1638915"/>
                  <a:gd name="connsiteX6" fmla="*/ 686455 w 1490568"/>
                  <a:gd name="connsiteY6" fmla="*/ 454177 h 1638915"/>
                  <a:gd name="connsiteX7" fmla="*/ 978555 w 1490568"/>
                  <a:gd name="connsiteY7" fmla="*/ 406552 h 1638915"/>
                  <a:gd name="connsiteX8" fmla="*/ 1362730 w 1490568"/>
                  <a:gd name="connsiteY8" fmla="*/ 387502 h 1638915"/>
                  <a:gd name="connsiteX9" fmla="*/ 1473855 w 1490568"/>
                  <a:gd name="connsiteY9" fmla="*/ 435127 h 1638915"/>
                  <a:gd name="connsiteX10" fmla="*/ 1423055 w 1490568"/>
                  <a:gd name="connsiteY10" fmla="*/ 517677 h 1638915"/>
                  <a:gd name="connsiteX11" fmla="*/ 800755 w 1490568"/>
                  <a:gd name="connsiteY11" fmla="*/ 676427 h 1638915"/>
                  <a:gd name="connsiteX12" fmla="*/ 1299230 w 1490568"/>
                  <a:gd name="connsiteY12" fmla="*/ 612927 h 1638915"/>
                  <a:gd name="connsiteX13" fmla="*/ 1483380 w 1490568"/>
                  <a:gd name="connsiteY13" fmla="*/ 641502 h 1638915"/>
                  <a:gd name="connsiteX14" fmla="*/ 1426230 w 1490568"/>
                  <a:gd name="connsiteY14" fmla="*/ 749452 h 1638915"/>
                  <a:gd name="connsiteX15" fmla="*/ 1172230 w 1490568"/>
                  <a:gd name="connsiteY15" fmla="*/ 857402 h 1638915"/>
                  <a:gd name="connsiteX16" fmla="*/ 870605 w 1490568"/>
                  <a:gd name="connsiteY16" fmla="*/ 946302 h 1638915"/>
                  <a:gd name="connsiteX17" fmla="*/ 1299230 w 1490568"/>
                  <a:gd name="connsiteY17" fmla="*/ 870102 h 1638915"/>
                  <a:gd name="connsiteX18" fmla="*/ 1384955 w 1490568"/>
                  <a:gd name="connsiteY18" fmla="*/ 924077 h 1638915"/>
                  <a:gd name="connsiteX19" fmla="*/ 1235730 w 1490568"/>
                  <a:gd name="connsiteY19" fmla="*/ 1041552 h 1638915"/>
                  <a:gd name="connsiteX20" fmla="*/ 946805 w 1490568"/>
                  <a:gd name="connsiteY20" fmla="*/ 1174902 h 1638915"/>
                  <a:gd name="connsiteX21" fmla="*/ 784880 w 1490568"/>
                  <a:gd name="connsiteY21" fmla="*/ 1393977 h 1638915"/>
                  <a:gd name="connsiteX22" fmla="*/ 473730 w 1490568"/>
                  <a:gd name="connsiteY22" fmla="*/ 1540027 h 1638915"/>
                  <a:gd name="connsiteX23" fmla="*/ 400705 w 1490568"/>
                  <a:gd name="connsiteY23" fmla="*/ 1625752 h 1638915"/>
                  <a:gd name="connsiteX24" fmla="*/ 92730 w 1490568"/>
                  <a:gd name="connsiteY24" fmla="*/ 1559077 h 1638915"/>
                  <a:gd name="connsiteX25" fmla="*/ 10180 w 1490568"/>
                  <a:gd name="connsiteY25" fmla="*/ 1213002 h 16389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Lst>
                <a:rect l="l" t="t" r="r" b="b"/>
                <a:pathLst>
                  <a:path w="1490568" h="1638915">
                    <a:moveTo>
                      <a:pt x="10180" y="1213002"/>
                    </a:moveTo>
                    <a:cubicBezTo>
                      <a:pt x="10180" y="1123573"/>
                      <a:pt x="65213" y="1086002"/>
                      <a:pt x="92730" y="1022502"/>
                    </a:cubicBezTo>
                    <a:cubicBezTo>
                      <a:pt x="137180" y="885977"/>
                      <a:pt x="98022" y="836235"/>
                      <a:pt x="226080" y="612927"/>
                    </a:cubicBezTo>
                    <a:cubicBezTo>
                      <a:pt x="354138" y="389619"/>
                      <a:pt x="557868" y="194356"/>
                      <a:pt x="734080" y="111277"/>
                    </a:cubicBezTo>
                    <a:cubicBezTo>
                      <a:pt x="910292" y="28198"/>
                      <a:pt x="1221972" y="-48531"/>
                      <a:pt x="1264305" y="38252"/>
                    </a:cubicBezTo>
                    <a:cubicBezTo>
                      <a:pt x="1306638" y="125035"/>
                      <a:pt x="1174347" y="167369"/>
                      <a:pt x="1108730" y="197002"/>
                    </a:cubicBezTo>
                    <a:cubicBezTo>
                      <a:pt x="1043113" y="226635"/>
                      <a:pt x="817688" y="355752"/>
                      <a:pt x="686455" y="454177"/>
                    </a:cubicBezTo>
                    <a:cubicBezTo>
                      <a:pt x="783822" y="438302"/>
                      <a:pt x="825097" y="428777"/>
                      <a:pt x="978555" y="406552"/>
                    </a:cubicBezTo>
                    <a:cubicBezTo>
                      <a:pt x="1132013" y="384327"/>
                      <a:pt x="1234672" y="393852"/>
                      <a:pt x="1362730" y="387502"/>
                    </a:cubicBezTo>
                    <a:cubicBezTo>
                      <a:pt x="1408238" y="403377"/>
                      <a:pt x="1456922" y="390677"/>
                      <a:pt x="1473855" y="435127"/>
                    </a:cubicBezTo>
                    <a:cubicBezTo>
                      <a:pt x="1490788" y="479577"/>
                      <a:pt x="1448455" y="490160"/>
                      <a:pt x="1423055" y="517677"/>
                    </a:cubicBezTo>
                    <a:lnTo>
                      <a:pt x="800755" y="676427"/>
                    </a:lnTo>
                    <a:lnTo>
                      <a:pt x="1299230" y="612927"/>
                    </a:lnTo>
                    <a:cubicBezTo>
                      <a:pt x="1396597" y="597052"/>
                      <a:pt x="1462213" y="618748"/>
                      <a:pt x="1483380" y="641502"/>
                    </a:cubicBezTo>
                    <a:cubicBezTo>
                      <a:pt x="1504547" y="664256"/>
                      <a:pt x="1477030" y="721935"/>
                      <a:pt x="1426230" y="749452"/>
                    </a:cubicBezTo>
                    <a:cubicBezTo>
                      <a:pt x="1375430" y="776969"/>
                      <a:pt x="1264834" y="824594"/>
                      <a:pt x="1172230" y="857402"/>
                    </a:cubicBezTo>
                    <a:cubicBezTo>
                      <a:pt x="1079626" y="890210"/>
                      <a:pt x="970088" y="910319"/>
                      <a:pt x="870605" y="946302"/>
                    </a:cubicBezTo>
                    <a:cubicBezTo>
                      <a:pt x="1019830" y="943127"/>
                      <a:pt x="1213505" y="873806"/>
                      <a:pt x="1299230" y="870102"/>
                    </a:cubicBezTo>
                    <a:cubicBezTo>
                      <a:pt x="1384955" y="866398"/>
                      <a:pt x="1395538" y="895502"/>
                      <a:pt x="1384955" y="924077"/>
                    </a:cubicBezTo>
                    <a:cubicBezTo>
                      <a:pt x="1374372" y="952652"/>
                      <a:pt x="1327805" y="1002923"/>
                      <a:pt x="1235730" y="1041552"/>
                    </a:cubicBezTo>
                    <a:cubicBezTo>
                      <a:pt x="1143655" y="1080181"/>
                      <a:pt x="1051580" y="1130452"/>
                      <a:pt x="946805" y="1174902"/>
                    </a:cubicBezTo>
                    <a:cubicBezTo>
                      <a:pt x="892830" y="1247927"/>
                      <a:pt x="867430" y="1336827"/>
                      <a:pt x="784880" y="1393977"/>
                    </a:cubicBezTo>
                    <a:cubicBezTo>
                      <a:pt x="702330" y="1451127"/>
                      <a:pt x="577447" y="1491344"/>
                      <a:pt x="473730" y="1540027"/>
                    </a:cubicBezTo>
                    <a:lnTo>
                      <a:pt x="400705" y="1625752"/>
                    </a:lnTo>
                    <a:cubicBezTo>
                      <a:pt x="312863" y="1656444"/>
                      <a:pt x="228197" y="1633160"/>
                      <a:pt x="92730" y="1559077"/>
                    </a:cubicBezTo>
                    <a:cubicBezTo>
                      <a:pt x="-42737" y="1484994"/>
                      <a:pt x="10180" y="1302431"/>
                      <a:pt x="10180" y="1213002"/>
                    </a:cubicBezTo>
                    <a:close/>
                  </a:path>
                </a:pathLst>
              </a:custGeom>
              <a:solidFill>
                <a:srgbClr val="FFCC99"/>
              </a:solidFill>
              <a:ln w="12700" cap="flat" cmpd="sng" algn="ctr">
                <a:solidFill>
                  <a:sysClr val="windowText" lastClr="000000"/>
                </a:solidFill>
                <a:prstDash val="solid"/>
                <a:miter lim="800000"/>
              </a:ln>
              <a:effectLst/>
            </p:spPr>
            <p:txBody>
              <a:bodyPr rtlCol="0" anchor="ctr"/>
              <a:lstStyle/>
              <a:p>
                <a:pPr algn="ctr" fontAlgn="auto">
                  <a:spcBef>
                    <a:spcPts val="0"/>
                  </a:spcBef>
                  <a:spcAft>
                    <a:spcPts val="0"/>
                  </a:spcAft>
                </a:pPr>
                <a:endParaRPr kumimoji="0" lang="ja-JP" altLang="en-US" kern="0">
                  <a:solidFill>
                    <a:prstClr val="white"/>
                  </a:solidFill>
                  <a:latin typeface="Calibri" panose="020F0502020204030204"/>
                  <a:ea typeface="ＭＳ Ｐゴシック"/>
                </a:endParaRPr>
              </a:p>
            </p:txBody>
          </p:sp>
        </p:grpSp>
        <p:sp>
          <p:nvSpPr>
            <p:cNvPr id="13" name="フリーフォーム: 図形 12">
              <a:extLst>
                <a:ext uri="{FF2B5EF4-FFF2-40B4-BE49-F238E27FC236}">
                  <a16:creationId xmlns:a16="http://schemas.microsoft.com/office/drawing/2014/main" id="{C5AEAC1D-56B0-4AB8-6FDB-A0E19365E3A6}"/>
                </a:ext>
              </a:extLst>
            </p:cNvPr>
            <p:cNvSpPr/>
            <p:nvPr/>
          </p:nvSpPr>
          <p:spPr bwMode="auto">
            <a:xfrm>
              <a:off x="6037720" y="5227074"/>
              <a:ext cx="214686" cy="182073"/>
            </a:xfrm>
            <a:custGeom>
              <a:avLst/>
              <a:gdLst>
                <a:gd name="connsiteX0" fmla="*/ 38675 w 214686"/>
                <a:gd name="connsiteY0" fmla="*/ 0 h 182073"/>
                <a:gd name="connsiteX1" fmla="*/ 90094 w 214686"/>
                <a:gd name="connsiteY1" fmla="*/ 121626 h 182073"/>
                <a:gd name="connsiteX2" fmla="*/ 214686 w 214686"/>
                <a:gd name="connsiteY2" fmla="*/ 145358 h 182073"/>
                <a:gd name="connsiteX3" fmla="*/ 205327 w 214686"/>
                <a:gd name="connsiteY3" fmla="*/ 182073 h 182073"/>
                <a:gd name="connsiteX4" fmla="*/ 130021 w 214686"/>
                <a:gd name="connsiteY4" fmla="*/ 181271 h 182073"/>
                <a:gd name="connsiteX5" fmla="*/ 60664 w 214686"/>
                <a:gd name="connsiteY5" fmla="*/ 158466 h 182073"/>
                <a:gd name="connsiteX6" fmla="*/ 16288 w 214686"/>
                <a:gd name="connsiteY6" fmla="*/ 105996 h 182073"/>
                <a:gd name="connsiteX7" fmla="*/ 0 w 214686"/>
                <a:gd name="connsiteY7" fmla="*/ 50155 h 18207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14686" h="182073">
                  <a:moveTo>
                    <a:pt x="38675" y="0"/>
                  </a:moveTo>
                  <a:cubicBezTo>
                    <a:pt x="42301" y="46475"/>
                    <a:pt x="60759" y="97400"/>
                    <a:pt x="90094" y="121626"/>
                  </a:cubicBezTo>
                  <a:cubicBezTo>
                    <a:pt x="119429" y="145852"/>
                    <a:pt x="166563" y="150302"/>
                    <a:pt x="214686" y="145358"/>
                  </a:cubicBezTo>
                  <a:lnTo>
                    <a:pt x="205327" y="182073"/>
                  </a:lnTo>
                  <a:lnTo>
                    <a:pt x="130021" y="181271"/>
                  </a:lnTo>
                  <a:cubicBezTo>
                    <a:pt x="103075" y="177748"/>
                    <a:pt x="79077" y="170579"/>
                    <a:pt x="60664" y="158466"/>
                  </a:cubicBezTo>
                  <a:cubicBezTo>
                    <a:pt x="42251" y="146353"/>
                    <a:pt x="27252" y="127565"/>
                    <a:pt x="16288" y="105996"/>
                  </a:cubicBezTo>
                  <a:lnTo>
                    <a:pt x="0" y="50155"/>
                  </a:lnTo>
                  <a:close/>
                </a:path>
              </a:pathLst>
            </a:custGeom>
            <a:solidFill>
              <a:schemeClr val="accent5">
                <a:lumMod val="90000"/>
              </a:schemeClr>
            </a:solidFill>
            <a:ln w="12700" cap="flat" cmpd="sng" algn="ctr">
              <a:solidFill>
                <a:sysClr val="windowText" lastClr="000000"/>
              </a:solidFill>
              <a:prstDash val="solid"/>
              <a:bevel/>
            </a:ln>
            <a:effectLst/>
          </p:spPr>
          <p:txBody>
            <a:bodyPr rtlCol="0" anchor="ctr"/>
            <a:lstStyle/>
            <a:p>
              <a:pPr algn="ctr"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sp>
          <p:nvSpPr>
            <p:cNvPr id="14" name="フリーフォーム: 図形 13">
              <a:extLst>
                <a:ext uri="{FF2B5EF4-FFF2-40B4-BE49-F238E27FC236}">
                  <a16:creationId xmlns:a16="http://schemas.microsoft.com/office/drawing/2014/main" id="{94847994-EE31-248D-77C6-BE058E9825F6}"/>
                </a:ext>
              </a:extLst>
            </p:cNvPr>
            <p:cNvSpPr/>
            <p:nvPr/>
          </p:nvSpPr>
          <p:spPr bwMode="auto">
            <a:xfrm>
              <a:off x="5857876" y="5258824"/>
              <a:ext cx="390524" cy="504595"/>
            </a:xfrm>
            <a:custGeom>
              <a:avLst/>
              <a:gdLst>
                <a:gd name="connsiteX0" fmla="*/ 0 w 1203325"/>
                <a:gd name="connsiteY0" fmla="*/ 1216025 h 1574800"/>
                <a:gd name="connsiteX1" fmla="*/ 371475 w 1203325"/>
                <a:gd name="connsiteY1" fmla="*/ 431800 h 1574800"/>
                <a:gd name="connsiteX2" fmla="*/ 666750 w 1203325"/>
                <a:gd name="connsiteY2" fmla="*/ 0 h 1574800"/>
                <a:gd name="connsiteX3" fmla="*/ 800100 w 1203325"/>
                <a:gd name="connsiteY3" fmla="*/ 358775 h 1574800"/>
                <a:gd name="connsiteX4" fmla="*/ 1203325 w 1203325"/>
                <a:gd name="connsiteY4" fmla="*/ 476250 h 1574800"/>
                <a:gd name="connsiteX5" fmla="*/ 1057275 w 1203325"/>
                <a:gd name="connsiteY5" fmla="*/ 1123950 h 1574800"/>
                <a:gd name="connsiteX6" fmla="*/ 736600 w 1203325"/>
                <a:gd name="connsiteY6" fmla="*/ 1574800 h 1574800"/>
                <a:gd name="connsiteX7" fmla="*/ 298450 w 1203325"/>
                <a:gd name="connsiteY7" fmla="*/ 1549400 h 1574800"/>
                <a:gd name="connsiteX8" fmla="*/ 0 w 1203325"/>
                <a:gd name="connsiteY8" fmla="*/ 1216025 h 1574800"/>
                <a:gd name="connsiteX0" fmla="*/ 0 w 1076325"/>
                <a:gd name="connsiteY0" fmla="*/ 1203325 h 1574800"/>
                <a:gd name="connsiteX1" fmla="*/ 244475 w 1076325"/>
                <a:gd name="connsiteY1" fmla="*/ 431800 h 1574800"/>
                <a:gd name="connsiteX2" fmla="*/ 539750 w 1076325"/>
                <a:gd name="connsiteY2" fmla="*/ 0 h 1574800"/>
                <a:gd name="connsiteX3" fmla="*/ 673100 w 1076325"/>
                <a:gd name="connsiteY3" fmla="*/ 358775 h 1574800"/>
                <a:gd name="connsiteX4" fmla="*/ 1076325 w 1076325"/>
                <a:gd name="connsiteY4" fmla="*/ 476250 h 1574800"/>
                <a:gd name="connsiteX5" fmla="*/ 930275 w 1076325"/>
                <a:gd name="connsiteY5" fmla="*/ 1123950 h 1574800"/>
                <a:gd name="connsiteX6" fmla="*/ 609600 w 1076325"/>
                <a:gd name="connsiteY6" fmla="*/ 1574800 h 1574800"/>
                <a:gd name="connsiteX7" fmla="*/ 171450 w 1076325"/>
                <a:gd name="connsiteY7" fmla="*/ 1549400 h 1574800"/>
                <a:gd name="connsiteX8" fmla="*/ 0 w 1076325"/>
                <a:gd name="connsiteY8" fmla="*/ 1203325 h 1574800"/>
                <a:gd name="connsiteX0" fmla="*/ 9265 w 1085590"/>
                <a:gd name="connsiteY0" fmla="*/ 1203325 h 1574800"/>
                <a:gd name="connsiteX1" fmla="*/ 253740 w 1085590"/>
                <a:gd name="connsiteY1" fmla="*/ 431800 h 1574800"/>
                <a:gd name="connsiteX2" fmla="*/ 549015 w 1085590"/>
                <a:gd name="connsiteY2" fmla="*/ 0 h 1574800"/>
                <a:gd name="connsiteX3" fmla="*/ 682365 w 1085590"/>
                <a:gd name="connsiteY3" fmla="*/ 358775 h 1574800"/>
                <a:gd name="connsiteX4" fmla="*/ 1085590 w 1085590"/>
                <a:gd name="connsiteY4" fmla="*/ 476250 h 1574800"/>
                <a:gd name="connsiteX5" fmla="*/ 939540 w 1085590"/>
                <a:gd name="connsiteY5" fmla="*/ 1123950 h 1574800"/>
                <a:gd name="connsiteX6" fmla="*/ 618865 w 1085590"/>
                <a:gd name="connsiteY6" fmla="*/ 1574800 h 1574800"/>
                <a:gd name="connsiteX7" fmla="*/ 180715 w 1085590"/>
                <a:gd name="connsiteY7" fmla="*/ 1549400 h 1574800"/>
                <a:gd name="connsiteX8" fmla="*/ 9265 w 1085590"/>
                <a:gd name="connsiteY8" fmla="*/ 1203325 h 1574800"/>
                <a:gd name="connsiteX0" fmla="*/ 11386 w 1049611"/>
                <a:gd name="connsiteY0" fmla="*/ 1101725 h 1574800"/>
                <a:gd name="connsiteX1" fmla="*/ 217761 w 1049611"/>
                <a:gd name="connsiteY1" fmla="*/ 431800 h 1574800"/>
                <a:gd name="connsiteX2" fmla="*/ 513036 w 1049611"/>
                <a:gd name="connsiteY2" fmla="*/ 0 h 1574800"/>
                <a:gd name="connsiteX3" fmla="*/ 646386 w 1049611"/>
                <a:gd name="connsiteY3" fmla="*/ 358775 h 1574800"/>
                <a:gd name="connsiteX4" fmla="*/ 1049611 w 1049611"/>
                <a:gd name="connsiteY4" fmla="*/ 476250 h 1574800"/>
                <a:gd name="connsiteX5" fmla="*/ 903561 w 1049611"/>
                <a:gd name="connsiteY5" fmla="*/ 1123950 h 1574800"/>
                <a:gd name="connsiteX6" fmla="*/ 582886 w 1049611"/>
                <a:gd name="connsiteY6" fmla="*/ 1574800 h 1574800"/>
                <a:gd name="connsiteX7" fmla="*/ 144736 w 1049611"/>
                <a:gd name="connsiteY7" fmla="*/ 1549400 h 1574800"/>
                <a:gd name="connsiteX8" fmla="*/ 11386 w 1049611"/>
                <a:gd name="connsiteY8" fmla="*/ 1101725 h 1574800"/>
                <a:gd name="connsiteX0" fmla="*/ 296 w 1038521"/>
                <a:gd name="connsiteY0" fmla="*/ 1101725 h 1574800"/>
                <a:gd name="connsiteX1" fmla="*/ 206671 w 1038521"/>
                <a:gd name="connsiteY1" fmla="*/ 431800 h 1574800"/>
                <a:gd name="connsiteX2" fmla="*/ 501946 w 1038521"/>
                <a:gd name="connsiteY2" fmla="*/ 0 h 1574800"/>
                <a:gd name="connsiteX3" fmla="*/ 635296 w 1038521"/>
                <a:gd name="connsiteY3" fmla="*/ 358775 h 1574800"/>
                <a:gd name="connsiteX4" fmla="*/ 1038521 w 1038521"/>
                <a:gd name="connsiteY4" fmla="*/ 476250 h 1574800"/>
                <a:gd name="connsiteX5" fmla="*/ 892471 w 1038521"/>
                <a:gd name="connsiteY5" fmla="*/ 1123950 h 1574800"/>
                <a:gd name="connsiteX6" fmla="*/ 571796 w 1038521"/>
                <a:gd name="connsiteY6" fmla="*/ 1574800 h 1574800"/>
                <a:gd name="connsiteX7" fmla="*/ 165396 w 1038521"/>
                <a:gd name="connsiteY7" fmla="*/ 1552575 h 1574800"/>
                <a:gd name="connsiteX8" fmla="*/ 296 w 1038521"/>
                <a:gd name="connsiteY8" fmla="*/ 1101725 h 1574800"/>
                <a:gd name="connsiteX0" fmla="*/ 1350 w 1039575"/>
                <a:gd name="connsiteY0" fmla="*/ 1101725 h 1598586"/>
                <a:gd name="connsiteX1" fmla="*/ 207725 w 1039575"/>
                <a:gd name="connsiteY1" fmla="*/ 431800 h 1598586"/>
                <a:gd name="connsiteX2" fmla="*/ 503000 w 1039575"/>
                <a:gd name="connsiteY2" fmla="*/ 0 h 1598586"/>
                <a:gd name="connsiteX3" fmla="*/ 636350 w 1039575"/>
                <a:gd name="connsiteY3" fmla="*/ 358775 h 1598586"/>
                <a:gd name="connsiteX4" fmla="*/ 1039575 w 1039575"/>
                <a:gd name="connsiteY4" fmla="*/ 476250 h 1598586"/>
                <a:gd name="connsiteX5" fmla="*/ 893525 w 1039575"/>
                <a:gd name="connsiteY5" fmla="*/ 1123950 h 1598586"/>
                <a:gd name="connsiteX6" fmla="*/ 572850 w 1039575"/>
                <a:gd name="connsiteY6" fmla="*/ 1574800 h 1598586"/>
                <a:gd name="connsiteX7" fmla="*/ 166450 w 1039575"/>
                <a:gd name="connsiteY7" fmla="*/ 1552575 h 1598586"/>
                <a:gd name="connsiteX8" fmla="*/ 1350 w 1039575"/>
                <a:gd name="connsiteY8" fmla="*/ 1101725 h 1598586"/>
                <a:gd name="connsiteX0" fmla="*/ 1350 w 1039575"/>
                <a:gd name="connsiteY0" fmla="*/ 1101725 h 1629318"/>
                <a:gd name="connsiteX1" fmla="*/ 207725 w 1039575"/>
                <a:gd name="connsiteY1" fmla="*/ 431800 h 1629318"/>
                <a:gd name="connsiteX2" fmla="*/ 503000 w 1039575"/>
                <a:gd name="connsiteY2" fmla="*/ 0 h 1629318"/>
                <a:gd name="connsiteX3" fmla="*/ 636350 w 1039575"/>
                <a:gd name="connsiteY3" fmla="*/ 358775 h 1629318"/>
                <a:gd name="connsiteX4" fmla="*/ 1039575 w 1039575"/>
                <a:gd name="connsiteY4" fmla="*/ 476250 h 1629318"/>
                <a:gd name="connsiteX5" fmla="*/ 893525 w 1039575"/>
                <a:gd name="connsiteY5" fmla="*/ 1123950 h 1629318"/>
                <a:gd name="connsiteX6" fmla="*/ 572850 w 1039575"/>
                <a:gd name="connsiteY6" fmla="*/ 1574800 h 1629318"/>
                <a:gd name="connsiteX7" fmla="*/ 166450 w 1039575"/>
                <a:gd name="connsiteY7" fmla="*/ 1552575 h 1629318"/>
                <a:gd name="connsiteX8" fmla="*/ 1350 w 1039575"/>
                <a:gd name="connsiteY8" fmla="*/ 1101725 h 1629318"/>
                <a:gd name="connsiteX0" fmla="*/ 452 w 1038677"/>
                <a:gd name="connsiteY0" fmla="*/ 1101725 h 1603969"/>
                <a:gd name="connsiteX1" fmla="*/ 206827 w 1038677"/>
                <a:gd name="connsiteY1" fmla="*/ 431800 h 1603969"/>
                <a:gd name="connsiteX2" fmla="*/ 502102 w 1038677"/>
                <a:gd name="connsiteY2" fmla="*/ 0 h 1603969"/>
                <a:gd name="connsiteX3" fmla="*/ 635452 w 1038677"/>
                <a:gd name="connsiteY3" fmla="*/ 358775 h 1603969"/>
                <a:gd name="connsiteX4" fmla="*/ 1038677 w 1038677"/>
                <a:gd name="connsiteY4" fmla="*/ 476250 h 1603969"/>
                <a:gd name="connsiteX5" fmla="*/ 892627 w 1038677"/>
                <a:gd name="connsiteY5" fmla="*/ 1123950 h 1603969"/>
                <a:gd name="connsiteX6" fmla="*/ 597352 w 1038677"/>
                <a:gd name="connsiteY6" fmla="*/ 1539875 h 1603969"/>
                <a:gd name="connsiteX7" fmla="*/ 165552 w 1038677"/>
                <a:gd name="connsiteY7" fmla="*/ 1552575 h 1603969"/>
                <a:gd name="connsiteX8" fmla="*/ 452 w 1038677"/>
                <a:gd name="connsiteY8" fmla="*/ 1101725 h 1603969"/>
                <a:gd name="connsiteX0" fmla="*/ 452 w 1038677"/>
                <a:gd name="connsiteY0" fmla="*/ 1101725 h 1603969"/>
                <a:gd name="connsiteX1" fmla="*/ 206827 w 1038677"/>
                <a:gd name="connsiteY1" fmla="*/ 431800 h 1603969"/>
                <a:gd name="connsiteX2" fmla="*/ 502102 w 1038677"/>
                <a:gd name="connsiteY2" fmla="*/ 0 h 1603969"/>
                <a:gd name="connsiteX3" fmla="*/ 635452 w 1038677"/>
                <a:gd name="connsiteY3" fmla="*/ 358775 h 1603969"/>
                <a:gd name="connsiteX4" fmla="*/ 1038677 w 1038677"/>
                <a:gd name="connsiteY4" fmla="*/ 476250 h 1603969"/>
                <a:gd name="connsiteX5" fmla="*/ 892627 w 1038677"/>
                <a:gd name="connsiteY5" fmla="*/ 1123950 h 1603969"/>
                <a:gd name="connsiteX6" fmla="*/ 597352 w 1038677"/>
                <a:gd name="connsiteY6" fmla="*/ 1539875 h 1603969"/>
                <a:gd name="connsiteX7" fmla="*/ 165552 w 1038677"/>
                <a:gd name="connsiteY7" fmla="*/ 1552575 h 1603969"/>
                <a:gd name="connsiteX8" fmla="*/ 452 w 103867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35452 w 1095827"/>
                <a:gd name="connsiteY3" fmla="*/ 358775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021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452 w 1095827"/>
                <a:gd name="connsiteY0" fmla="*/ 1101725 h 1603969"/>
                <a:gd name="connsiteX1" fmla="*/ 206827 w 1095827"/>
                <a:gd name="connsiteY1" fmla="*/ 431800 h 1603969"/>
                <a:gd name="connsiteX2" fmla="*/ 527502 w 1095827"/>
                <a:gd name="connsiteY2" fmla="*/ 0 h 1603969"/>
                <a:gd name="connsiteX3" fmla="*/ 670377 w 1095827"/>
                <a:gd name="connsiteY3" fmla="*/ 400050 h 1603969"/>
                <a:gd name="connsiteX4" fmla="*/ 1095827 w 1095827"/>
                <a:gd name="connsiteY4" fmla="*/ 485775 h 1603969"/>
                <a:gd name="connsiteX5" fmla="*/ 892627 w 1095827"/>
                <a:gd name="connsiteY5" fmla="*/ 1123950 h 1603969"/>
                <a:gd name="connsiteX6" fmla="*/ 597352 w 1095827"/>
                <a:gd name="connsiteY6" fmla="*/ 1539875 h 1603969"/>
                <a:gd name="connsiteX7" fmla="*/ 165552 w 1095827"/>
                <a:gd name="connsiteY7" fmla="*/ 1552575 h 1603969"/>
                <a:gd name="connsiteX8" fmla="*/ 452 w 1095827"/>
                <a:gd name="connsiteY8" fmla="*/ 1101725 h 1603969"/>
                <a:gd name="connsiteX0" fmla="*/ 517 w 1095892"/>
                <a:gd name="connsiteY0" fmla="*/ 1101725 h 1603969"/>
                <a:gd name="connsiteX1" fmla="*/ 210067 w 1095892"/>
                <a:gd name="connsiteY1" fmla="*/ 476250 h 1603969"/>
                <a:gd name="connsiteX2" fmla="*/ 527567 w 1095892"/>
                <a:gd name="connsiteY2" fmla="*/ 0 h 1603969"/>
                <a:gd name="connsiteX3" fmla="*/ 670442 w 1095892"/>
                <a:gd name="connsiteY3" fmla="*/ 400050 h 1603969"/>
                <a:gd name="connsiteX4" fmla="*/ 1095892 w 1095892"/>
                <a:gd name="connsiteY4" fmla="*/ 485775 h 1603969"/>
                <a:gd name="connsiteX5" fmla="*/ 892692 w 1095892"/>
                <a:gd name="connsiteY5" fmla="*/ 1123950 h 1603969"/>
                <a:gd name="connsiteX6" fmla="*/ 597417 w 1095892"/>
                <a:gd name="connsiteY6" fmla="*/ 1539875 h 1603969"/>
                <a:gd name="connsiteX7" fmla="*/ 165617 w 1095892"/>
                <a:gd name="connsiteY7" fmla="*/ 1552575 h 1603969"/>
                <a:gd name="connsiteX8" fmla="*/ 517 w 1095892"/>
                <a:gd name="connsiteY8" fmla="*/ 1101725 h 1603969"/>
                <a:gd name="connsiteX0" fmla="*/ 517 w 1095892"/>
                <a:gd name="connsiteY0" fmla="*/ 1101725 h 1603969"/>
                <a:gd name="connsiteX1" fmla="*/ 210067 w 1095892"/>
                <a:gd name="connsiteY1" fmla="*/ 476250 h 1603969"/>
                <a:gd name="connsiteX2" fmla="*/ 527567 w 1095892"/>
                <a:gd name="connsiteY2" fmla="*/ 0 h 1603969"/>
                <a:gd name="connsiteX3" fmla="*/ 670442 w 1095892"/>
                <a:gd name="connsiteY3" fmla="*/ 400050 h 1603969"/>
                <a:gd name="connsiteX4" fmla="*/ 1095892 w 1095892"/>
                <a:gd name="connsiteY4" fmla="*/ 485775 h 1603969"/>
                <a:gd name="connsiteX5" fmla="*/ 892692 w 1095892"/>
                <a:gd name="connsiteY5" fmla="*/ 1123950 h 1603969"/>
                <a:gd name="connsiteX6" fmla="*/ 597417 w 1095892"/>
                <a:gd name="connsiteY6" fmla="*/ 1539875 h 1603969"/>
                <a:gd name="connsiteX7" fmla="*/ 165617 w 1095892"/>
                <a:gd name="connsiteY7" fmla="*/ 1552575 h 1603969"/>
                <a:gd name="connsiteX8" fmla="*/ 517 w 1095892"/>
                <a:gd name="connsiteY8" fmla="*/ 1101725 h 1603969"/>
                <a:gd name="connsiteX0" fmla="*/ 517 w 1095892"/>
                <a:gd name="connsiteY0" fmla="*/ 1101725 h 1603969"/>
                <a:gd name="connsiteX1" fmla="*/ 210067 w 1095892"/>
                <a:gd name="connsiteY1" fmla="*/ 476250 h 1603969"/>
                <a:gd name="connsiteX2" fmla="*/ 527567 w 1095892"/>
                <a:gd name="connsiteY2" fmla="*/ 0 h 1603969"/>
                <a:gd name="connsiteX3" fmla="*/ 670442 w 1095892"/>
                <a:gd name="connsiteY3" fmla="*/ 400050 h 1603969"/>
                <a:gd name="connsiteX4" fmla="*/ 1095892 w 1095892"/>
                <a:gd name="connsiteY4" fmla="*/ 485775 h 1603969"/>
                <a:gd name="connsiteX5" fmla="*/ 892692 w 1095892"/>
                <a:gd name="connsiteY5" fmla="*/ 1123950 h 1603969"/>
                <a:gd name="connsiteX6" fmla="*/ 597417 w 1095892"/>
                <a:gd name="connsiteY6" fmla="*/ 1539875 h 1603969"/>
                <a:gd name="connsiteX7" fmla="*/ 165617 w 1095892"/>
                <a:gd name="connsiteY7" fmla="*/ 1552575 h 1603969"/>
                <a:gd name="connsiteX8" fmla="*/ 517 w 1095892"/>
                <a:gd name="connsiteY8" fmla="*/ 1101725 h 1603969"/>
                <a:gd name="connsiteX0" fmla="*/ 228 w 1095603"/>
                <a:gd name="connsiteY0" fmla="*/ 1101725 h 1603969"/>
                <a:gd name="connsiteX1" fmla="*/ 193903 w 1095603"/>
                <a:gd name="connsiteY1" fmla="*/ 473075 h 1603969"/>
                <a:gd name="connsiteX2" fmla="*/ 527278 w 1095603"/>
                <a:gd name="connsiteY2" fmla="*/ 0 h 1603969"/>
                <a:gd name="connsiteX3" fmla="*/ 670153 w 1095603"/>
                <a:gd name="connsiteY3" fmla="*/ 400050 h 1603969"/>
                <a:gd name="connsiteX4" fmla="*/ 1095603 w 1095603"/>
                <a:gd name="connsiteY4" fmla="*/ 485775 h 1603969"/>
                <a:gd name="connsiteX5" fmla="*/ 892403 w 1095603"/>
                <a:gd name="connsiteY5" fmla="*/ 1123950 h 1603969"/>
                <a:gd name="connsiteX6" fmla="*/ 597128 w 1095603"/>
                <a:gd name="connsiteY6" fmla="*/ 1539875 h 1603969"/>
                <a:gd name="connsiteX7" fmla="*/ 165328 w 1095603"/>
                <a:gd name="connsiteY7" fmla="*/ 1552575 h 1603969"/>
                <a:gd name="connsiteX8" fmla="*/ 228 w 1095603"/>
                <a:gd name="connsiteY8" fmla="*/ 1101725 h 1603969"/>
                <a:gd name="connsiteX0" fmla="*/ 228 w 1095603"/>
                <a:gd name="connsiteY0" fmla="*/ 1101725 h 1603969"/>
                <a:gd name="connsiteX1" fmla="*/ 193903 w 1095603"/>
                <a:gd name="connsiteY1" fmla="*/ 473075 h 1603969"/>
                <a:gd name="connsiteX2" fmla="*/ 527278 w 1095603"/>
                <a:gd name="connsiteY2" fmla="*/ 0 h 1603969"/>
                <a:gd name="connsiteX3" fmla="*/ 670153 w 1095603"/>
                <a:gd name="connsiteY3" fmla="*/ 400050 h 1603969"/>
                <a:gd name="connsiteX4" fmla="*/ 1095603 w 1095603"/>
                <a:gd name="connsiteY4" fmla="*/ 485775 h 1603969"/>
                <a:gd name="connsiteX5" fmla="*/ 892403 w 1095603"/>
                <a:gd name="connsiteY5" fmla="*/ 1123950 h 1603969"/>
                <a:gd name="connsiteX6" fmla="*/ 597128 w 1095603"/>
                <a:gd name="connsiteY6" fmla="*/ 1539875 h 1603969"/>
                <a:gd name="connsiteX7" fmla="*/ 165328 w 1095603"/>
                <a:gd name="connsiteY7" fmla="*/ 1552575 h 1603969"/>
                <a:gd name="connsiteX8" fmla="*/ 228 w 1095603"/>
                <a:gd name="connsiteY8" fmla="*/ 1101725 h 1603969"/>
                <a:gd name="connsiteX0" fmla="*/ 228 w 1095603"/>
                <a:gd name="connsiteY0" fmla="*/ 1101725 h 1603969"/>
                <a:gd name="connsiteX1" fmla="*/ 193903 w 1095603"/>
                <a:gd name="connsiteY1" fmla="*/ 473075 h 1603969"/>
                <a:gd name="connsiteX2" fmla="*/ 527278 w 1095603"/>
                <a:gd name="connsiteY2" fmla="*/ 0 h 1603969"/>
                <a:gd name="connsiteX3" fmla="*/ 670153 w 1095603"/>
                <a:gd name="connsiteY3" fmla="*/ 400050 h 1603969"/>
                <a:gd name="connsiteX4" fmla="*/ 1095603 w 1095603"/>
                <a:gd name="connsiteY4" fmla="*/ 485775 h 1603969"/>
                <a:gd name="connsiteX5" fmla="*/ 892403 w 1095603"/>
                <a:gd name="connsiteY5" fmla="*/ 1123950 h 1603969"/>
                <a:gd name="connsiteX6" fmla="*/ 597128 w 1095603"/>
                <a:gd name="connsiteY6" fmla="*/ 1539875 h 1603969"/>
                <a:gd name="connsiteX7" fmla="*/ 165328 w 1095603"/>
                <a:gd name="connsiteY7" fmla="*/ 1552575 h 1603969"/>
                <a:gd name="connsiteX8" fmla="*/ 228 w 1095603"/>
                <a:gd name="connsiteY8" fmla="*/ 1101725 h 1603969"/>
                <a:gd name="connsiteX0" fmla="*/ 228 w 1092428"/>
                <a:gd name="connsiteY0" fmla="*/ 1101725 h 1603969"/>
                <a:gd name="connsiteX1" fmla="*/ 193903 w 1092428"/>
                <a:gd name="connsiteY1" fmla="*/ 473075 h 1603969"/>
                <a:gd name="connsiteX2" fmla="*/ 527278 w 1092428"/>
                <a:gd name="connsiteY2" fmla="*/ 0 h 1603969"/>
                <a:gd name="connsiteX3" fmla="*/ 670153 w 1092428"/>
                <a:gd name="connsiteY3" fmla="*/ 400050 h 1603969"/>
                <a:gd name="connsiteX4" fmla="*/ 1092428 w 1092428"/>
                <a:gd name="connsiteY4" fmla="*/ 466725 h 1603969"/>
                <a:gd name="connsiteX5" fmla="*/ 892403 w 1092428"/>
                <a:gd name="connsiteY5" fmla="*/ 1123950 h 1603969"/>
                <a:gd name="connsiteX6" fmla="*/ 597128 w 1092428"/>
                <a:gd name="connsiteY6" fmla="*/ 1539875 h 1603969"/>
                <a:gd name="connsiteX7" fmla="*/ 165328 w 1092428"/>
                <a:gd name="connsiteY7" fmla="*/ 1552575 h 1603969"/>
                <a:gd name="connsiteX8" fmla="*/ 228 w 1092428"/>
                <a:gd name="connsiteY8" fmla="*/ 1101725 h 1603969"/>
                <a:gd name="connsiteX0" fmla="*/ 228 w 1092428"/>
                <a:gd name="connsiteY0" fmla="*/ 1101725 h 1603969"/>
                <a:gd name="connsiteX1" fmla="*/ 193903 w 1092428"/>
                <a:gd name="connsiteY1" fmla="*/ 473075 h 1603969"/>
                <a:gd name="connsiteX2" fmla="*/ 527278 w 1092428"/>
                <a:gd name="connsiteY2" fmla="*/ 0 h 1603969"/>
                <a:gd name="connsiteX3" fmla="*/ 692378 w 1092428"/>
                <a:gd name="connsiteY3" fmla="*/ 390525 h 1603969"/>
                <a:gd name="connsiteX4" fmla="*/ 1092428 w 1092428"/>
                <a:gd name="connsiteY4" fmla="*/ 466725 h 1603969"/>
                <a:gd name="connsiteX5" fmla="*/ 892403 w 1092428"/>
                <a:gd name="connsiteY5" fmla="*/ 1123950 h 1603969"/>
                <a:gd name="connsiteX6" fmla="*/ 597128 w 1092428"/>
                <a:gd name="connsiteY6" fmla="*/ 1539875 h 1603969"/>
                <a:gd name="connsiteX7" fmla="*/ 165328 w 1092428"/>
                <a:gd name="connsiteY7" fmla="*/ 1552575 h 1603969"/>
                <a:gd name="connsiteX8" fmla="*/ 228 w 1092428"/>
                <a:gd name="connsiteY8" fmla="*/ 1101725 h 16039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092428" h="1603969">
                  <a:moveTo>
                    <a:pt x="228" y="1101725"/>
                  </a:moveTo>
                  <a:cubicBezTo>
                    <a:pt x="4991" y="921808"/>
                    <a:pt x="78545" y="698500"/>
                    <a:pt x="193903" y="473075"/>
                  </a:cubicBezTo>
                  <a:cubicBezTo>
                    <a:pt x="309261" y="247650"/>
                    <a:pt x="421445" y="158750"/>
                    <a:pt x="527278" y="0"/>
                  </a:cubicBezTo>
                  <a:cubicBezTo>
                    <a:pt x="538920" y="149225"/>
                    <a:pt x="598186" y="312738"/>
                    <a:pt x="692378" y="390525"/>
                  </a:cubicBezTo>
                  <a:cubicBezTo>
                    <a:pt x="786570" y="468312"/>
                    <a:pt x="937911" y="482600"/>
                    <a:pt x="1092428" y="466725"/>
                  </a:cubicBezTo>
                  <a:cubicBezTo>
                    <a:pt x="1043745" y="682625"/>
                    <a:pt x="974953" y="945092"/>
                    <a:pt x="892403" y="1123950"/>
                  </a:cubicBezTo>
                  <a:cubicBezTo>
                    <a:pt x="809853" y="1302808"/>
                    <a:pt x="716720" y="1459442"/>
                    <a:pt x="597128" y="1539875"/>
                  </a:cubicBezTo>
                  <a:cubicBezTo>
                    <a:pt x="477536" y="1620308"/>
                    <a:pt x="264811" y="1625600"/>
                    <a:pt x="165328" y="1552575"/>
                  </a:cubicBezTo>
                  <a:cubicBezTo>
                    <a:pt x="65845" y="1479550"/>
                    <a:pt x="-4535" y="1281642"/>
                    <a:pt x="228" y="1101725"/>
                  </a:cubicBezTo>
                  <a:close/>
                </a:path>
              </a:pathLst>
            </a:custGeom>
            <a:solidFill>
              <a:schemeClr val="bg1">
                <a:lumMod val="65000"/>
              </a:schemeClr>
            </a:solidFill>
            <a:ln w="12700" cap="flat" cmpd="sng" algn="ctr">
              <a:solidFill>
                <a:sysClr val="windowText" lastClr="000000"/>
              </a:solidFill>
              <a:prstDash val="solid"/>
              <a:miter lim="800000"/>
            </a:ln>
            <a:effectLst/>
          </p:spPr>
          <p:txBody>
            <a:bodyPr wrap="square" rtlCol="0" anchor="ctr">
              <a:noAutofit/>
            </a:bodyPr>
            <a:lstStyle/>
            <a:p>
              <a:pPr algn="ctr" defTabSz="457200" fontAlgn="auto">
                <a:spcBef>
                  <a:spcPts val="0"/>
                </a:spcBef>
                <a:spcAft>
                  <a:spcPts val="0"/>
                </a:spcAft>
              </a:pPr>
              <a:endParaRPr kumimoji="0" lang="ja-JP" altLang="en-US" kern="0" dirty="0">
                <a:solidFill>
                  <a:prstClr val="white"/>
                </a:solidFill>
                <a:latin typeface="Calibri" panose="020F0502020204030204"/>
                <a:ea typeface="ＭＳ Ｐゴシック"/>
              </a:endParaRPr>
            </a:p>
          </p:txBody>
        </p:sp>
      </p:grpSp>
      <p:sp>
        <p:nvSpPr>
          <p:cNvPr id="287" name="フリーフォーム: 図形 286">
            <a:extLst>
              <a:ext uri="{FF2B5EF4-FFF2-40B4-BE49-F238E27FC236}">
                <a16:creationId xmlns:a16="http://schemas.microsoft.com/office/drawing/2014/main" id="{38D9DD34-BCFC-4566-3180-A9867D80734A}"/>
              </a:ext>
            </a:extLst>
          </p:cNvPr>
          <p:cNvSpPr/>
          <p:nvPr/>
        </p:nvSpPr>
        <p:spPr>
          <a:xfrm>
            <a:off x="503674" y="6033120"/>
            <a:ext cx="3031196" cy="2295255"/>
          </a:xfrm>
          <a:custGeom>
            <a:avLst/>
            <a:gdLst>
              <a:gd name="connsiteX0" fmla="*/ 382550 w 3031196"/>
              <a:gd name="connsiteY0" fmla="*/ 0 h 2295255"/>
              <a:gd name="connsiteX1" fmla="*/ 2362755 w 3031196"/>
              <a:gd name="connsiteY1" fmla="*/ 0 h 2295255"/>
              <a:gd name="connsiteX2" fmla="*/ 2745305 w 3031196"/>
              <a:gd name="connsiteY2" fmla="*/ 382550 h 2295255"/>
              <a:gd name="connsiteX3" fmla="*/ 2745305 w 3031196"/>
              <a:gd name="connsiteY3" fmla="*/ 829579 h 2295255"/>
              <a:gd name="connsiteX4" fmla="*/ 2775670 w 3031196"/>
              <a:gd name="connsiteY4" fmla="*/ 837726 h 2295255"/>
              <a:gd name="connsiteX5" fmla="*/ 3031196 w 3031196"/>
              <a:gd name="connsiteY5" fmla="*/ 1087931 h 2295255"/>
              <a:gd name="connsiteX6" fmla="*/ 2875129 w 3031196"/>
              <a:gd name="connsiteY6" fmla="*/ 1071450 h 2295255"/>
              <a:gd name="connsiteX7" fmla="*/ 2745305 w 3031196"/>
              <a:gd name="connsiteY7" fmla="*/ 1072296 h 2295255"/>
              <a:gd name="connsiteX8" fmla="*/ 2745305 w 3031196"/>
              <a:gd name="connsiteY8" fmla="*/ 1912705 h 2295255"/>
              <a:gd name="connsiteX9" fmla="*/ 2362755 w 3031196"/>
              <a:gd name="connsiteY9" fmla="*/ 2295255 h 2295255"/>
              <a:gd name="connsiteX10" fmla="*/ 382550 w 3031196"/>
              <a:gd name="connsiteY10" fmla="*/ 2295255 h 2295255"/>
              <a:gd name="connsiteX11" fmla="*/ 0 w 3031196"/>
              <a:gd name="connsiteY11" fmla="*/ 1912705 h 2295255"/>
              <a:gd name="connsiteX12" fmla="*/ 0 w 3031196"/>
              <a:gd name="connsiteY12" fmla="*/ 382550 h 2295255"/>
              <a:gd name="connsiteX13" fmla="*/ 382550 w 3031196"/>
              <a:gd name="connsiteY13" fmla="*/ 0 h 229525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3031196" h="2295255">
                <a:moveTo>
                  <a:pt x="382550" y="0"/>
                </a:moveTo>
                <a:lnTo>
                  <a:pt x="2362755" y="0"/>
                </a:lnTo>
                <a:cubicBezTo>
                  <a:pt x="2574032" y="0"/>
                  <a:pt x="2745305" y="171273"/>
                  <a:pt x="2745305" y="382550"/>
                </a:cubicBezTo>
                <a:lnTo>
                  <a:pt x="2745305" y="829579"/>
                </a:lnTo>
                <a:lnTo>
                  <a:pt x="2775670" y="837726"/>
                </a:lnTo>
                <a:cubicBezTo>
                  <a:pt x="2904713" y="884705"/>
                  <a:pt x="3000084" y="971818"/>
                  <a:pt x="3031196" y="1087931"/>
                </a:cubicBezTo>
                <a:cubicBezTo>
                  <a:pt x="2979983" y="1079445"/>
                  <a:pt x="2927824" y="1073988"/>
                  <a:pt x="2875129" y="1071450"/>
                </a:cubicBezTo>
                <a:lnTo>
                  <a:pt x="2745305" y="1072296"/>
                </a:lnTo>
                <a:lnTo>
                  <a:pt x="2745305" y="1912705"/>
                </a:lnTo>
                <a:cubicBezTo>
                  <a:pt x="2745305" y="2123982"/>
                  <a:pt x="2574032" y="2295255"/>
                  <a:pt x="2362755" y="2295255"/>
                </a:cubicBezTo>
                <a:lnTo>
                  <a:pt x="382550" y="2295255"/>
                </a:lnTo>
                <a:cubicBezTo>
                  <a:pt x="171273" y="2295255"/>
                  <a:pt x="0" y="2123982"/>
                  <a:pt x="0" y="1912705"/>
                </a:cubicBezTo>
                <a:lnTo>
                  <a:pt x="0" y="382550"/>
                </a:lnTo>
                <a:cubicBezTo>
                  <a:pt x="0" y="171273"/>
                  <a:pt x="171273" y="0"/>
                  <a:pt x="382550" y="0"/>
                </a:cubicBezTo>
                <a:close/>
              </a:path>
            </a:pathLst>
          </a:cu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grpSp>
        <p:nvGrpSpPr>
          <p:cNvPr id="249" name="グループ化 248">
            <a:extLst>
              <a:ext uri="{FF2B5EF4-FFF2-40B4-BE49-F238E27FC236}">
                <a16:creationId xmlns:a16="http://schemas.microsoft.com/office/drawing/2014/main" id="{4D248419-038F-F1AC-018C-B37C389A0B90}"/>
              </a:ext>
            </a:extLst>
          </p:cNvPr>
          <p:cNvGrpSpPr/>
          <p:nvPr/>
        </p:nvGrpSpPr>
        <p:grpSpPr>
          <a:xfrm>
            <a:off x="5054955" y="6983349"/>
            <a:ext cx="1575618" cy="1811515"/>
            <a:chOff x="4016995" y="1284698"/>
            <a:chExt cx="1963823" cy="2257841"/>
          </a:xfrm>
        </p:grpSpPr>
        <p:grpSp>
          <p:nvGrpSpPr>
            <p:cNvPr id="250" name="グループ化 249">
              <a:extLst>
                <a:ext uri="{FF2B5EF4-FFF2-40B4-BE49-F238E27FC236}">
                  <a16:creationId xmlns:a16="http://schemas.microsoft.com/office/drawing/2014/main" id="{7CBAA41D-56AF-44E9-01F9-B45049638EDD}"/>
                </a:ext>
              </a:extLst>
            </p:cNvPr>
            <p:cNvGrpSpPr/>
            <p:nvPr/>
          </p:nvGrpSpPr>
          <p:grpSpPr>
            <a:xfrm>
              <a:off x="4329338" y="1284698"/>
              <a:ext cx="1324989" cy="2257841"/>
              <a:chOff x="4322242" y="1290440"/>
              <a:chExt cx="1324989" cy="2257841"/>
            </a:xfrm>
          </p:grpSpPr>
          <p:grpSp>
            <p:nvGrpSpPr>
              <p:cNvPr id="253" name="グループ化 252">
                <a:extLst>
                  <a:ext uri="{FF2B5EF4-FFF2-40B4-BE49-F238E27FC236}">
                    <a16:creationId xmlns:a16="http://schemas.microsoft.com/office/drawing/2014/main" id="{2E1D2C3A-B985-9D51-841D-12F1EAE78B69}"/>
                  </a:ext>
                </a:extLst>
              </p:cNvPr>
              <p:cNvGrpSpPr/>
              <p:nvPr/>
            </p:nvGrpSpPr>
            <p:grpSpPr>
              <a:xfrm>
                <a:off x="4408557" y="1290440"/>
                <a:ext cx="1086287" cy="2257841"/>
                <a:chOff x="4408557" y="1290440"/>
                <a:chExt cx="1086287" cy="2257841"/>
              </a:xfrm>
            </p:grpSpPr>
            <p:grpSp>
              <p:nvGrpSpPr>
                <p:cNvPr id="265" name="グループ化 264">
                  <a:extLst>
                    <a:ext uri="{FF2B5EF4-FFF2-40B4-BE49-F238E27FC236}">
                      <a16:creationId xmlns:a16="http://schemas.microsoft.com/office/drawing/2014/main" id="{26FED7E2-8696-9FC5-9043-4377B9025594}"/>
                    </a:ext>
                  </a:extLst>
                </p:cNvPr>
                <p:cNvGrpSpPr/>
                <p:nvPr/>
              </p:nvGrpSpPr>
              <p:grpSpPr>
                <a:xfrm>
                  <a:off x="4408557" y="1290440"/>
                  <a:ext cx="1086287" cy="2257841"/>
                  <a:chOff x="2355996" y="739604"/>
                  <a:chExt cx="1086287" cy="2257841"/>
                </a:xfrm>
              </p:grpSpPr>
              <p:sp>
                <p:nvSpPr>
                  <p:cNvPr id="267" name="片側の 2 つの角を丸めた四角形 128">
                    <a:extLst>
                      <a:ext uri="{FF2B5EF4-FFF2-40B4-BE49-F238E27FC236}">
                        <a16:creationId xmlns:a16="http://schemas.microsoft.com/office/drawing/2014/main" id="{44A8B473-89D3-C966-43AC-C4193929BE59}"/>
                      </a:ext>
                    </a:extLst>
                  </p:cNvPr>
                  <p:cNvSpPr/>
                  <p:nvPr/>
                </p:nvSpPr>
                <p:spPr>
                  <a:xfrm>
                    <a:off x="2427322" y="817459"/>
                    <a:ext cx="944787" cy="1121070"/>
                  </a:xfrm>
                  <a:prstGeom prst="round2SameRect">
                    <a:avLst>
                      <a:gd name="adj1" fmla="val 50000"/>
                      <a:gd name="adj2" fmla="val 0"/>
                    </a:avLst>
                  </a:prstGeom>
                  <a:solidFill>
                    <a:srgbClr val="ED7D31">
                      <a:lumMod val="75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68" name="片側の 2 つの角を丸めた四角形 144">
                    <a:extLst>
                      <a:ext uri="{FF2B5EF4-FFF2-40B4-BE49-F238E27FC236}">
                        <a16:creationId xmlns:a16="http://schemas.microsoft.com/office/drawing/2014/main" id="{8DBA7A71-5992-BAC8-8A72-41924E083434}"/>
                      </a:ext>
                    </a:extLst>
                  </p:cNvPr>
                  <p:cNvSpPr/>
                  <p:nvPr/>
                </p:nvSpPr>
                <p:spPr>
                  <a:xfrm>
                    <a:off x="2426660" y="1976519"/>
                    <a:ext cx="974009" cy="1020926"/>
                  </a:xfrm>
                  <a:custGeom>
                    <a:avLst/>
                    <a:gdLst>
                      <a:gd name="connsiteX0" fmla="*/ 277943 w 974009"/>
                      <a:gd name="connsiteY0" fmla="*/ 0 h 1020926"/>
                      <a:gd name="connsiteX1" fmla="*/ 696066 w 974009"/>
                      <a:gd name="connsiteY1" fmla="*/ 0 h 1020926"/>
                      <a:gd name="connsiteX2" fmla="*/ 974009 w 974009"/>
                      <a:gd name="connsiteY2" fmla="*/ 277943 h 1020926"/>
                      <a:gd name="connsiteX3" fmla="*/ 974009 w 974009"/>
                      <a:gd name="connsiteY3" fmla="*/ 1020926 h 1020926"/>
                      <a:gd name="connsiteX4" fmla="*/ 974009 w 974009"/>
                      <a:gd name="connsiteY4" fmla="*/ 1020926 h 1020926"/>
                      <a:gd name="connsiteX5" fmla="*/ 0 w 974009"/>
                      <a:gd name="connsiteY5" fmla="*/ 1020926 h 1020926"/>
                      <a:gd name="connsiteX6" fmla="*/ 0 w 974009"/>
                      <a:gd name="connsiteY6" fmla="*/ 1020926 h 1020926"/>
                      <a:gd name="connsiteX7" fmla="*/ 0 w 974009"/>
                      <a:gd name="connsiteY7" fmla="*/ 277943 h 1020926"/>
                      <a:gd name="connsiteX8" fmla="*/ 277943 w 974009"/>
                      <a:gd name="connsiteY8" fmla="*/ 0 h 1020926"/>
                      <a:gd name="connsiteX0" fmla="*/ 277943 w 974009"/>
                      <a:gd name="connsiteY0" fmla="*/ 0 h 1168345"/>
                      <a:gd name="connsiteX1" fmla="*/ 696066 w 974009"/>
                      <a:gd name="connsiteY1" fmla="*/ 0 h 1168345"/>
                      <a:gd name="connsiteX2" fmla="*/ 974009 w 974009"/>
                      <a:gd name="connsiteY2" fmla="*/ 277943 h 1168345"/>
                      <a:gd name="connsiteX3" fmla="*/ 974009 w 974009"/>
                      <a:gd name="connsiteY3" fmla="*/ 1020926 h 1168345"/>
                      <a:gd name="connsiteX4" fmla="*/ 974009 w 974009"/>
                      <a:gd name="connsiteY4" fmla="*/ 1020926 h 1168345"/>
                      <a:gd name="connsiteX5" fmla="*/ 740479 w 974009"/>
                      <a:gd name="connsiteY5" fmla="*/ 1168345 h 1168345"/>
                      <a:gd name="connsiteX6" fmla="*/ 0 w 974009"/>
                      <a:gd name="connsiteY6" fmla="*/ 1020926 h 1168345"/>
                      <a:gd name="connsiteX7" fmla="*/ 0 w 974009"/>
                      <a:gd name="connsiteY7" fmla="*/ 1020926 h 1168345"/>
                      <a:gd name="connsiteX8" fmla="*/ 0 w 974009"/>
                      <a:gd name="connsiteY8" fmla="*/ 277943 h 1168345"/>
                      <a:gd name="connsiteX9" fmla="*/ 277943 w 974009"/>
                      <a:gd name="connsiteY9" fmla="*/ 0 h 1168345"/>
                      <a:gd name="connsiteX0" fmla="*/ 740479 w 974009"/>
                      <a:gd name="connsiteY0" fmla="*/ 1168345 h 1259785"/>
                      <a:gd name="connsiteX1" fmla="*/ 0 w 974009"/>
                      <a:gd name="connsiteY1" fmla="*/ 1020926 h 1259785"/>
                      <a:gd name="connsiteX2" fmla="*/ 0 w 974009"/>
                      <a:gd name="connsiteY2" fmla="*/ 1020926 h 1259785"/>
                      <a:gd name="connsiteX3" fmla="*/ 0 w 974009"/>
                      <a:gd name="connsiteY3" fmla="*/ 277943 h 1259785"/>
                      <a:gd name="connsiteX4" fmla="*/ 277943 w 974009"/>
                      <a:gd name="connsiteY4" fmla="*/ 0 h 1259785"/>
                      <a:gd name="connsiteX5" fmla="*/ 696066 w 974009"/>
                      <a:gd name="connsiteY5" fmla="*/ 0 h 1259785"/>
                      <a:gd name="connsiteX6" fmla="*/ 974009 w 974009"/>
                      <a:gd name="connsiteY6" fmla="*/ 277943 h 1259785"/>
                      <a:gd name="connsiteX7" fmla="*/ 974009 w 974009"/>
                      <a:gd name="connsiteY7" fmla="*/ 1020926 h 1259785"/>
                      <a:gd name="connsiteX8" fmla="*/ 974009 w 974009"/>
                      <a:gd name="connsiteY8" fmla="*/ 1020926 h 1259785"/>
                      <a:gd name="connsiteX9" fmla="*/ 831919 w 974009"/>
                      <a:gd name="connsiteY9" fmla="*/ 1259785 h 1259785"/>
                      <a:gd name="connsiteX0" fmla="*/ 740479 w 974009"/>
                      <a:gd name="connsiteY0" fmla="*/ 1168345 h 1168345"/>
                      <a:gd name="connsiteX1" fmla="*/ 0 w 974009"/>
                      <a:gd name="connsiteY1" fmla="*/ 1020926 h 1168345"/>
                      <a:gd name="connsiteX2" fmla="*/ 0 w 974009"/>
                      <a:gd name="connsiteY2" fmla="*/ 1020926 h 1168345"/>
                      <a:gd name="connsiteX3" fmla="*/ 0 w 974009"/>
                      <a:gd name="connsiteY3" fmla="*/ 277943 h 1168345"/>
                      <a:gd name="connsiteX4" fmla="*/ 277943 w 974009"/>
                      <a:gd name="connsiteY4" fmla="*/ 0 h 1168345"/>
                      <a:gd name="connsiteX5" fmla="*/ 696066 w 974009"/>
                      <a:gd name="connsiteY5" fmla="*/ 0 h 1168345"/>
                      <a:gd name="connsiteX6" fmla="*/ 974009 w 974009"/>
                      <a:gd name="connsiteY6" fmla="*/ 277943 h 1168345"/>
                      <a:gd name="connsiteX7" fmla="*/ 974009 w 974009"/>
                      <a:gd name="connsiteY7" fmla="*/ 1020926 h 1168345"/>
                      <a:gd name="connsiteX8" fmla="*/ 974009 w 974009"/>
                      <a:gd name="connsiteY8" fmla="*/ 1020926 h 1168345"/>
                      <a:gd name="connsiteX0" fmla="*/ 0 w 974009"/>
                      <a:gd name="connsiteY0" fmla="*/ 1020926 h 1020926"/>
                      <a:gd name="connsiteX1" fmla="*/ 0 w 974009"/>
                      <a:gd name="connsiteY1" fmla="*/ 1020926 h 1020926"/>
                      <a:gd name="connsiteX2" fmla="*/ 0 w 974009"/>
                      <a:gd name="connsiteY2" fmla="*/ 277943 h 1020926"/>
                      <a:gd name="connsiteX3" fmla="*/ 277943 w 974009"/>
                      <a:gd name="connsiteY3" fmla="*/ 0 h 1020926"/>
                      <a:gd name="connsiteX4" fmla="*/ 696066 w 974009"/>
                      <a:gd name="connsiteY4" fmla="*/ 0 h 1020926"/>
                      <a:gd name="connsiteX5" fmla="*/ 974009 w 974009"/>
                      <a:gd name="connsiteY5" fmla="*/ 277943 h 1020926"/>
                      <a:gd name="connsiteX6" fmla="*/ 974009 w 974009"/>
                      <a:gd name="connsiteY6" fmla="*/ 1020926 h 1020926"/>
                      <a:gd name="connsiteX7" fmla="*/ 974009 w 974009"/>
                      <a:gd name="connsiteY7" fmla="*/ 1020926 h 10209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974009" h="1020926">
                        <a:moveTo>
                          <a:pt x="0" y="1020926"/>
                        </a:moveTo>
                        <a:lnTo>
                          <a:pt x="0" y="1020926"/>
                        </a:lnTo>
                        <a:lnTo>
                          <a:pt x="0" y="277943"/>
                        </a:lnTo>
                        <a:cubicBezTo>
                          <a:pt x="0" y="124439"/>
                          <a:pt x="124439" y="0"/>
                          <a:pt x="277943" y="0"/>
                        </a:cubicBezTo>
                        <a:lnTo>
                          <a:pt x="696066" y="0"/>
                        </a:lnTo>
                        <a:cubicBezTo>
                          <a:pt x="849570" y="0"/>
                          <a:pt x="974009" y="124439"/>
                          <a:pt x="974009" y="277943"/>
                        </a:cubicBezTo>
                        <a:lnTo>
                          <a:pt x="974009" y="1020926"/>
                        </a:lnTo>
                        <a:lnTo>
                          <a:pt x="974009" y="1020926"/>
                        </a:lnTo>
                      </a:path>
                    </a:pathLst>
                  </a:custGeom>
                  <a:solidFill>
                    <a:srgbClr val="70AD47">
                      <a:lumMod val="75000"/>
                    </a:srgbClr>
                  </a:solid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69" name="フリーフォーム: 図形 268">
                    <a:extLst>
                      <a:ext uri="{FF2B5EF4-FFF2-40B4-BE49-F238E27FC236}">
                        <a16:creationId xmlns:a16="http://schemas.microsoft.com/office/drawing/2014/main" id="{37C88E37-2D30-AAF7-1275-FA5F77A66C1A}"/>
                      </a:ext>
                    </a:extLst>
                  </p:cNvPr>
                  <p:cNvSpPr/>
                  <p:nvPr/>
                </p:nvSpPr>
                <p:spPr>
                  <a:xfrm>
                    <a:off x="2675185" y="1744066"/>
                    <a:ext cx="467840" cy="380772"/>
                  </a:xfrm>
                  <a:custGeom>
                    <a:avLst/>
                    <a:gdLst>
                      <a:gd name="connsiteX0" fmla="*/ 160641 w 525992"/>
                      <a:gd name="connsiteY0" fmla="*/ 0 h 380772"/>
                      <a:gd name="connsiteX1" fmla="*/ 362085 w 525992"/>
                      <a:gd name="connsiteY1" fmla="*/ 0 h 380772"/>
                      <a:gd name="connsiteX2" fmla="*/ 386315 w 525992"/>
                      <a:gd name="connsiteY2" fmla="*/ 240006 h 380772"/>
                      <a:gd name="connsiteX3" fmla="*/ 519778 w 525992"/>
                      <a:gd name="connsiteY3" fmla="*/ 240006 h 380772"/>
                      <a:gd name="connsiteX4" fmla="*/ 525992 w 525992"/>
                      <a:gd name="connsiteY4" fmla="*/ 254756 h 380772"/>
                      <a:gd name="connsiteX5" fmla="*/ 262996 w 525992"/>
                      <a:gd name="connsiteY5" fmla="*/ 380772 h 380772"/>
                      <a:gd name="connsiteX6" fmla="*/ 0 w 525992"/>
                      <a:gd name="connsiteY6" fmla="*/ 254756 h 380772"/>
                      <a:gd name="connsiteX7" fmla="*/ 6215 w 525992"/>
                      <a:gd name="connsiteY7" fmla="*/ 240006 h 380772"/>
                      <a:gd name="connsiteX8" fmla="*/ 136411 w 525992"/>
                      <a:gd name="connsiteY8" fmla="*/ 240006 h 3807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25992" h="380772">
                        <a:moveTo>
                          <a:pt x="160641" y="0"/>
                        </a:moveTo>
                        <a:lnTo>
                          <a:pt x="362085" y="0"/>
                        </a:lnTo>
                        <a:lnTo>
                          <a:pt x="386315" y="240006"/>
                        </a:lnTo>
                        <a:lnTo>
                          <a:pt x="519778" y="240006"/>
                        </a:lnTo>
                        <a:lnTo>
                          <a:pt x="525992" y="254756"/>
                        </a:lnTo>
                        <a:cubicBezTo>
                          <a:pt x="525992" y="324353"/>
                          <a:pt x="408245" y="380772"/>
                          <a:pt x="262996" y="380772"/>
                        </a:cubicBezTo>
                        <a:cubicBezTo>
                          <a:pt x="117747" y="380772"/>
                          <a:pt x="0" y="324353"/>
                          <a:pt x="0" y="254756"/>
                        </a:cubicBezTo>
                        <a:lnTo>
                          <a:pt x="6215" y="240006"/>
                        </a:lnTo>
                        <a:lnTo>
                          <a:pt x="136411" y="240006"/>
                        </a:lnTo>
                        <a:close/>
                      </a:path>
                    </a:pathLst>
                  </a:custGeom>
                  <a:solidFill>
                    <a:srgbClr val="FFCC99"/>
                  </a:solidFill>
                  <a:ln w="12700" cap="flat" cmpd="sng" algn="ctr">
                    <a:solidFill>
                      <a:sysClr val="windowText" lastClr="000000"/>
                    </a:solidFill>
                    <a:prstDash val="solid"/>
                    <a:miter lim="800000"/>
                  </a:ln>
                  <a:effectLst/>
                </p:spPr>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70" name="二等辺三角形 269">
                    <a:extLst>
                      <a:ext uri="{FF2B5EF4-FFF2-40B4-BE49-F238E27FC236}">
                        <a16:creationId xmlns:a16="http://schemas.microsoft.com/office/drawing/2014/main" id="{D614C49B-7BF6-3007-43CF-345CFE473C1C}"/>
                      </a:ext>
                    </a:extLst>
                  </p:cNvPr>
                  <p:cNvSpPr/>
                  <p:nvPr/>
                </p:nvSpPr>
                <p:spPr>
                  <a:xfrm rot="10800000">
                    <a:off x="2707049" y="2078936"/>
                    <a:ext cx="409782" cy="593697"/>
                  </a:xfrm>
                  <a:prstGeom prst="triangle">
                    <a:avLst/>
                  </a:prstGeom>
                  <a:solidFill>
                    <a:srgbClr val="70AD47">
                      <a:lumMod val="50000"/>
                    </a:srgbClr>
                  </a:solid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271" name="グループ化 270">
                    <a:extLst>
                      <a:ext uri="{FF2B5EF4-FFF2-40B4-BE49-F238E27FC236}">
                        <a16:creationId xmlns:a16="http://schemas.microsoft.com/office/drawing/2014/main" id="{36D7F065-6F82-D70B-B9FA-8039BB3918C7}"/>
                      </a:ext>
                    </a:extLst>
                  </p:cNvPr>
                  <p:cNvGrpSpPr/>
                  <p:nvPr/>
                </p:nvGrpSpPr>
                <p:grpSpPr>
                  <a:xfrm>
                    <a:off x="2355996" y="880575"/>
                    <a:ext cx="1086287" cy="1024894"/>
                    <a:chOff x="2791859" y="2017486"/>
                    <a:chExt cx="1150915" cy="1045028"/>
                  </a:xfrm>
                  <a:solidFill>
                    <a:srgbClr val="FFCC99"/>
                  </a:solidFill>
                </p:grpSpPr>
                <p:grpSp>
                  <p:nvGrpSpPr>
                    <p:cNvPr id="278" name="グループ化 277">
                      <a:extLst>
                        <a:ext uri="{FF2B5EF4-FFF2-40B4-BE49-F238E27FC236}">
                          <a16:creationId xmlns:a16="http://schemas.microsoft.com/office/drawing/2014/main" id="{48856DB9-F417-A573-E6A6-9EBF506941A4}"/>
                        </a:ext>
                      </a:extLst>
                    </p:cNvPr>
                    <p:cNvGrpSpPr/>
                    <p:nvPr/>
                  </p:nvGrpSpPr>
                  <p:grpSpPr>
                    <a:xfrm rot="20700000">
                      <a:off x="2791859" y="2459313"/>
                      <a:ext cx="222006" cy="333009"/>
                      <a:chOff x="2680607" y="2825750"/>
                      <a:chExt cx="157843" cy="236764"/>
                    </a:xfrm>
                    <a:grpFill/>
                  </p:grpSpPr>
                  <p:sp>
                    <p:nvSpPr>
                      <p:cNvPr id="283" name="円/楕円 159">
                        <a:extLst>
                          <a:ext uri="{FF2B5EF4-FFF2-40B4-BE49-F238E27FC236}">
                            <a16:creationId xmlns:a16="http://schemas.microsoft.com/office/drawing/2014/main" id="{B9B775DE-21A1-F9CB-DD8F-AFD67011E3B8}"/>
                          </a:ext>
                        </a:extLst>
                      </p:cNvPr>
                      <p:cNvSpPr/>
                      <p:nvPr/>
                    </p:nvSpPr>
                    <p:spPr>
                      <a:xfrm>
                        <a:off x="2680607" y="2825750"/>
                        <a:ext cx="157843" cy="236764"/>
                      </a:xfrm>
                      <a:prstGeom prst="ellipse">
                        <a:avLst/>
                      </a:prstGeom>
                      <a:grp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84" name="円/楕円 160">
                        <a:extLst>
                          <a:ext uri="{FF2B5EF4-FFF2-40B4-BE49-F238E27FC236}">
                            <a16:creationId xmlns:a16="http://schemas.microsoft.com/office/drawing/2014/main" id="{5A17BEFA-8399-8CF5-F5D2-0DD6EC43DCA4}"/>
                          </a:ext>
                        </a:extLst>
                      </p:cNvPr>
                      <p:cNvSpPr/>
                      <p:nvPr/>
                    </p:nvSpPr>
                    <p:spPr>
                      <a:xfrm>
                        <a:off x="2709182" y="2867025"/>
                        <a:ext cx="100694" cy="154214"/>
                      </a:xfrm>
                      <a:prstGeom prst="ellipse">
                        <a:avLst/>
                      </a:prstGeom>
                      <a:solidFill>
                        <a:srgbClr val="FF9966"/>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279" name="グループ化 278">
                      <a:extLst>
                        <a:ext uri="{FF2B5EF4-FFF2-40B4-BE49-F238E27FC236}">
                          <a16:creationId xmlns:a16="http://schemas.microsoft.com/office/drawing/2014/main" id="{E3CB0EBC-4CAD-A4BC-C437-EE5C511BF466}"/>
                        </a:ext>
                      </a:extLst>
                    </p:cNvPr>
                    <p:cNvGrpSpPr/>
                    <p:nvPr/>
                  </p:nvGrpSpPr>
                  <p:grpSpPr>
                    <a:xfrm rot="900000" flipH="1">
                      <a:off x="3720768" y="2459301"/>
                      <a:ext cx="222006" cy="333008"/>
                      <a:chOff x="2680607" y="2825750"/>
                      <a:chExt cx="157843" cy="236764"/>
                    </a:xfrm>
                    <a:grpFill/>
                  </p:grpSpPr>
                  <p:sp>
                    <p:nvSpPr>
                      <p:cNvPr id="281" name="円/楕円 157">
                        <a:extLst>
                          <a:ext uri="{FF2B5EF4-FFF2-40B4-BE49-F238E27FC236}">
                            <a16:creationId xmlns:a16="http://schemas.microsoft.com/office/drawing/2014/main" id="{D82C1C79-3C5E-87DC-BB9A-F7C57B735E45}"/>
                          </a:ext>
                        </a:extLst>
                      </p:cNvPr>
                      <p:cNvSpPr/>
                      <p:nvPr/>
                    </p:nvSpPr>
                    <p:spPr>
                      <a:xfrm>
                        <a:off x="2680607" y="2825750"/>
                        <a:ext cx="157843" cy="236764"/>
                      </a:xfrm>
                      <a:prstGeom prst="ellipse">
                        <a:avLst/>
                      </a:prstGeom>
                      <a:grp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82" name="円/楕円 158">
                        <a:extLst>
                          <a:ext uri="{FF2B5EF4-FFF2-40B4-BE49-F238E27FC236}">
                            <a16:creationId xmlns:a16="http://schemas.microsoft.com/office/drawing/2014/main" id="{D8433A93-FB08-9831-3738-FB472C4036BE}"/>
                          </a:ext>
                        </a:extLst>
                      </p:cNvPr>
                      <p:cNvSpPr/>
                      <p:nvPr/>
                    </p:nvSpPr>
                    <p:spPr>
                      <a:xfrm>
                        <a:off x="2709182" y="2867025"/>
                        <a:ext cx="100694" cy="154214"/>
                      </a:xfrm>
                      <a:prstGeom prst="ellipse">
                        <a:avLst/>
                      </a:prstGeom>
                      <a:solidFill>
                        <a:srgbClr val="FF9966"/>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280" name="円/楕円 156">
                      <a:extLst>
                        <a:ext uri="{FF2B5EF4-FFF2-40B4-BE49-F238E27FC236}">
                          <a16:creationId xmlns:a16="http://schemas.microsoft.com/office/drawing/2014/main" id="{4E5F0C9A-B2C0-2257-705C-D0B8AC3F6CAB}"/>
                        </a:ext>
                      </a:extLst>
                    </p:cNvPr>
                    <p:cNvSpPr/>
                    <p:nvPr/>
                  </p:nvSpPr>
                  <p:spPr>
                    <a:xfrm>
                      <a:off x="2902857" y="2017486"/>
                      <a:ext cx="928914" cy="1045028"/>
                    </a:xfrm>
                    <a:prstGeom prst="ellipse">
                      <a:avLst/>
                    </a:prstGeom>
                    <a:solidFill>
                      <a:srgbClr val="FFCC99"/>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272" name="月 271">
                    <a:extLst>
                      <a:ext uri="{FF2B5EF4-FFF2-40B4-BE49-F238E27FC236}">
                        <a16:creationId xmlns:a16="http://schemas.microsoft.com/office/drawing/2014/main" id="{A8C36D05-6F5D-A749-66B3-CD73B2BE0FF2}"/>
                      </a:ext>
                    </a:extLst>
                  </p:cNvPr>
                  <p:cNvSpPr/>
                  <p:nvPr/>
                </p:nvSpPr>
                <p:spPr>
                  <a:xfrm>
                    <a:off x="2459311" y="1053789"/>
                    <a:ext cx="104457" cy="846766"/>
                  </a:xfrm>
                  <a:prstGeom prst="moon">
                    <a:avLst/>
                  </a:prstGeom>
                  <a:solidFill>
                    <a:srgbClr val="ED7D31">
                      <a:lumMod val="75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73" name="月 272">
                    <a:extLst>
                      <a:ext uri="{FF2B5EF4-FFF2-40B4-BE49-F238E27FC236}">
                        <a16:creationId xmlns:a16="http://schemas.microsoft.com/office/drawing/2014/main" id="{59F699A8-B310-8FD8-B75D-0E2CC940883F}"/>
                      </a:ext>
                    </a:extLst>
                  </p:cNvPr>
                  <p:cNvSpPr/>
                  <p:nvPr/>
                </p:nvSpPr>
                <p:spPr>
                  <a:xfrm flipH="1">
                    <a:off x="3234510" y="1053789"/>
                    <a:ext cx="104457" cy="846766"/>
                  </a:xfrm>
                  <a:prstGeom prst="moon">
                    <a:avLst/>
                  </a:prstGeom>
                  <a:solidFill>
                    <a:srgbClr val="ED7D31">
                      <a:lumMod val="75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74" name="正方形/長方形 67">
                    <a:extLst>
                      <a:ext uri="{FF2B5EF4-FFF2-40B4-BE49-F238E27FC236}">
                        <a16:creationId xmlns:a16="http://schemas.microsoft.com/office/drawing/2014/main" id="{975604A6-E812-42E5-42CC-129C2B9740B8}"/>
                      </a:ext>
                    </a:extLst>
                  </p:cNvPr>
                  <p:cNvSpPr/>
                  <p:nvPr/>
                </p:nvSpPr>
                <p:spPr>
                  <a:xfrm>
                    <a:off x="2867091" y="1685158"/>
                    <a:ext cx="65249" cy="33445"/>
                  </a:xfrm>
                  <a:custGeom>
                    <a:avLst/>
                    <a:gdLst/>
                    <a:ahLst/>
                    <a:cxnLst/>
                    <a:rect l="l" t="t" r="r" b="b"/>
                    <a:pathLst>
                      <a:path w="749072" h="1123608">
                        <a:moveTo>
                          <a:pt x="374536" y="0"/>
                        </a:moveTo>
                        <a:lnTo>
                          <a:pt x="749072" y="374536"/>
                        </a:lnTo>
                        <a:cubicBezTo>
                          <a:pt x="955923" y="581387"/>
                          <a:pt x="955923" y="916758"/>
                          <a:pt x="749072" y="1123608"/>
                        </a:cubicBezTo>
                        <a:cubicBezTo>
                          <a:pt x="542221" y="1330459"/>
                          <a:pt x="206851" y="1330459"/>
                          <a:pt x="0" y="1123608"/>
                        </a:cubicBezTo>
                        <a:cubicBezTo>
                          <a:pt x="-206851" y="916758"/>
                          <a:pt x="-206851" y="581387"/>
                          <a:pt x="0" y="374536"/>
                        </a:cubicBezTo>
                        <a:close/>
                      </a:path>
                    </a:pathLst>
                  </a:custGeom>
                  <a:solidFill>
                    <a:srgbClr val="FF9966"/>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75" name="フリーフォーム: 図形 274">
                    <a:extLst>
                      <a:ext uri="{FF2B5EF4-FFF2-40B4-BE49-F238E27FC236}">
                        <a16:creationId xmlns:a16="http://schemas.microsoft.com/office/drawing/2014/main" id="{738830FC-AB8E-61C7-D282-46CDC4188E32}"/>
                      </a:ext>
                    </a:extLst>
                  </p:cNvPr>
                  <p:cNvSpPr/>
                  <p:nvPr/>
                </p:nvSpPr>
                <p:spPr>
                  <a:xfrm>
                    <a:off x="2394411" y="739604"/>
                    <a:ext cx="1028240" cy="651784"/>
                  </a:xfrm>
                  <a:custGeom>
                    <a:avLst/>
                    <a:gdLst>
                      <a:gd name="connsiteX0" fmla="*/ 474085 w 1031382"/>
                      <a:gd name="connsiteY0" fmla="*/ 0 h 594179"/>
                      <a:gd name="connsiteX1" fmla="*/ 520965 w 1031382"/>
                      <a:gd name="connsiteY1" fmla="*/ 3715 h 594179"/>
                      <a:gd name="connsiteX2" fmla="*/ 557297 w 1031382"/>
                      <a:gd name="connsiteY2" fmla="*/ 1 h 594179"/>
                      <a:gd name="connsiteX3" fmla="*/ 796709 w 1031382"/>
                      <a:gd name="connsiteY3" fmla="*/ 67334 h 594179"/>
                      <a:gd name="connsiteX4" fmla="*/ 990269 w 1031382"/>
                      <a:gd name="connsiteY4" fmla="*/ 594179 h 594179"/>
                      <a:gd name="connsiteX5" fmla="*/ 990268 w 1031382"/>
                      <a:gd name="connsiteY5" fmla="*/ 594179 h 594179"/>
                      <a:gd name="connsiteX6" fmla="*/ 639436 w 1031382"/>
                      <a:gd name="connsiteY6" fmla="*/ 339739 h 594179"/>
                      <a:gd name="connsiteX7" fmla="*/ 515690 w 1031382"/>
                      <a:gd name="connsiteY7" fmla="*/ 276595 h 594179"/>
                      <a:gd name="connsiteX8" fmla="*/ 391946 w 1031382"/>
                      <a:gd name="connsiteY8" fmla="*/ 339738 h 594179"/>
                      <a:gd name="connsiteX9" fmla="*/ 41114 w 1031382"/>
                      <a:gd name="connsiteY9" fmla="*/ 594178 h 594179"/>
                      <a:gd name="connsiteX10" fmla="*/ 41113 w 1031382"/>
                      <a:gd name="connsiteY10" fmla="*/ 594178 h 594179"/>
                      <a:gd name="connsiteX11" fmla="*/ 234673 w 1031382"/>
                      <a:gd name="connsiteY11" fmla="*/ 67333 h 594179"/>
                      <a:gd name="connsiteX12" fmla="*/ 474085 w 1031382"/>
                      <a:gd name="connsiteY12" fmla="*/ 0 h 59417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1031382" h="594179">
                        <a:moveTo>
                          <a:pt x="474085" y="0"/>
                        </a:moveTo>
                        <a:lnTo>
                          <a:pt x="520965" y="3715"/>
                        </a:lnTo>
                        <a:lnTo>
                          <a:pt x="557297" y="1"/>
                        </a:lnTo>
                        <a:cubicBezTo>
                          <a:pt x="636256" y="831"/>
                          <a:pt x="719396" y="22698"/>
                          <a:pt x="796709" y="67334"/>
                        </a:cubicBezTo>
                        <a:cubicBezTo>
                          <a:pt x="1002877" y="186366"/>
                          <a:pt x="1089537" y="422242"/>
                          <a:pt x="990269" y="594179"/>
                        </a:cubicBezTo>
                        <a:lnTo>
                          <a:pt x="990268" y="594179"/>
                        </a:lnTo>
                        <a:cubicBezTo>
                          <a:pt x="882758" y="497516"/>
                          <a:pt x="764842" y="412142"/>
                          <a:pt x="639436" y="339739"/>
                        </a:cubicBezTo>
                        <a:lnTo>
                          <a:pt x="515690" y="276595"/>
                        </a:lnTo>
                        <a:lnTo>
                          <a:pt x="391946" y="339738"/>
                        </a:lnTo>
                        <a:cubicBezTo>
                          <a:pt x="266540" y="412141"/>
                          <a:pt x="148624" y="497515"/>
                          <a:pt x="41114" y="594178"/>
                        </a:cubicBezTo>
                        <a:lnTo>
                          <a:pt x="41113" y="594178"/>
                        </a:lnTo>
                        <a:cubicBezTo>
                          <a:pt x="-58155" y="422241"/>
                          <a:pt x="28505" y="186365"/>
                          <a:pt x="234673" y="67333"/>
                        </a:cubicBezTo>
                        <a:cubicBezTo>
                          <a:pt x="311986" y="22697"/>
                          <a:pt x="395126" y="830"/>
                          <a:pt x="474085" y="0"/>
                        </a:cubicBezTo>
                        <a:close/>
                      </a:path>
                    </a:pathLst>
                  </a:custGeom>
                  <a:solidFill>
                    <a:srgbClr val="ED7D31">
                      <a:lumMod val="75000"/>
                    </a:srgbClr>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76" name="月 275">
                    <a:extLst>
                      <a:ext uri="{FF2B5EF4-FFF2-40B4-BE49-F238E27FC236}">
                        <a16:creationId xmlns:a16="http://schemas.microsoft.com/office/drawing/2014/main" id="{67EE241D-7BB4-F417-FB5B-73C74C8E4AE0}"/>
                      </a:ext>
                    </a:extLst>
                  </p:cNvPr>
                  <p:cNvSpPr/>
                  <p:nvPr/>
                </p:nvSpPr>
                <p:spPr>
                  <a:xfrm rot="5400000">
                    <a:off x="2631235" y="1104513"/>
                    <a:ext cx="59509" cy="225583"/>
                  </a:xfrm>
                  <a:prstGeom prst="moon">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77" name="月 276">
                    <a:extLst>
                      <a:ext uri="{FF2B5EF4-FFF2-40B4-BE49-F238E27FC236}">
                        <a16:creationId xmlns:a16="http://schemas.microsoft.com/office/drawing/2014/main" id="{081F7F38-4E5F-0FD8-8724-B3657048CAF8}"/>
                      </a:ext>
                    </a:extLst>
                  </p:cNvPr>
                  <p:cNvSpPr/>
                  <p:nvPr/>
                </p:nvSpPr>
                <p:spPr>
                  <a:xfrm rot="5400000">
                    <a:off x="3113988" y="1104515"/>
                    <a:ext cx="59509" cy="225583"/>
                  </a:xfrm>
                  <a:prstGeom prst="moon">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266" name="フリーフォーム: 図形 265">
                  <a:extLst>
                    <a:ext uri="{FF2B5EF4-FFF2-40B4-BE49-F238E27FC236}">
                      <a16:creationId xmlns:a16="http://schemas.microsoft.com/office/drawing/2014/main" id="{D52A6DBA-1CE8-9FDB-E7B0-EA893DA5FDBE}"/>
                    </a:ext>
                  </a:extLst>
                </p:cNvPr>
                <p:cNvSpPr/>
                <p:nvPr/>
              </p:nvSpPr>
              <p:spPr>
                <a:xfrm rot="10800000">
                  <a:off x="4549479" y="2527355"/>
                  <a:ext cx="830602" cy="721595"/>
                </a:xfrm>
                <a:custGeom>
                  <a:avLst/>
                  <a:gdLst>
                    <a:gd name="connsiteX0" fmla="*/ 624642 w 830602"/>
                    <a:gd name="connsiteY0" fmla="*/ 721595 h 721595"/>
                    <a:gd name="connsiteX1" fmla="*/ 606501 w 830602"/>
                    <a:gd name="connsiteY1" fmla="*/ 721595 h 721595"/>
                    <a:gd name="connsiteX2" fmla="*/ 415581 w 830602"/>
                    <a:gd name="connsiteY2" fmla="*/ 28575 h 721595"/>
                    <a:gd name="connsiteX3" fmla="*/ 224661 w 830602"/>
                    <a:gd name="connsiteY3" fmla="*/ 721595 h 721595"/>
                    <a:gd name="connsiteX4" fmla="*/ 206519 w 830602"/>
                    <a:gd name="connsiteY4" fmla="*/ 721595 h 721595"/>
                    <a:gd name="connsiteX5" fmla="*/ 9984 w 830602"/>
                    <a:gd name="connsiteY5" fmla="*/ 640188 h 721595"/>
                    <a:gd name="connsiteX6" fmla="*/ 0 w 830602"/>
                    <a:gd name="connsiteY6" fmla="*/ 628088 h 721595"/>
                    <a:gd name="connsiteX7" fmla="*/ 2380 w 830602"/>
                    <a:gd name="connsiteY7" fmla="*/ 624492 h 721595"/>
                    <a:gd name="connsiteX8" fmla="*/ 175932 w 830602"/>
                    <a:gd name="connsiteY8" fmla="*/ 497556 h 721595"/>
                    <a:gd name="connsiteX9" fmla="*/ 139262 w 830602"/>
                    <a:gd name="connsiteY9" fmla="*/ 417616 h 721595"/>
                    <a:gd name="connsiteX10" fmla="*/ 415582 w 830602"/>
                    <a:gd name="connsiteY10" fmla="*/ 0 h 721595"/>
                    <a:gd name="connsiteX11" fmla="*/ 689524 w 830602"/>
                    <a:gd name="connsiteY11" fmla="*/ 414021 h 721595"/>
                    <a:gd name="connsiteX12" fmla="*/ 651205 w 830602"/>
                    <a:gd name="connsiteY12" fmla="*/ 497556 h 721595"/>
                    <a:gd name="connsiteX13" fmla="*/ 830602 w 830602"/>
                    <a:gd name="connsiteY13" fmla="*/ 628766 h 721595"/>
                    <a:gd name="connsiteX14" fmla="*/ 821178 w 830602"/>
                    <a:gd name="connsiteY14" fmla="*/ 640188 h 721595"/>
                    <a:gd name="connsiteX15" fmla="*/ 624642 w 830602"/>
                    <a:gd name="connsiteY15" fmla="*/ 721595 h 7215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830602" h="721595">
                      <a:moveTo>
                        <a:pt x="624642" y="721595"/>
                      </a:moveTo>
                      <a:lnTo>
                        <a:pt x="606501" y="721595"/>
                      </a:lnTo>
                      <a:lnTo>
                        <a:pt x="415581" y="28575"/>
                      </a:lnTo>
                      <a:lnTo>
                        <a:pt x="224661" y="721595"/>
                      </a:lnTo>
                      <a:lnTo>
                        <a:pt x="206519" y="721595"/>
                      </a:lnTo>
                      <a:cubicBezTo>
                        <a:pt x="129767" y="721595"/>
                        <a:pt x="60281" y="690485"/>
                        <a:pt x="9984" y="640188"/>
                      </a:cubicBezTo>
                      <a:lnTo>
                        <a:pt x="0" y="628088"/>
                      </a:lnTo>
                      <a:lnTo>
                        <a:pt x="2380" y="624492"/>
                      </a:lnTo>
                      <a:lnTo>
                        <a:pt x="175932" y="497556"/>
                      </a:lnTo>
                      <a:lnTo>
                        <a:pt x="139262" y="417616"/>
                      </a:lnTo>
                      <a:lnTo>
                        <a:pt x="415582" y="0"/>
                      </a:lnTo>
                      <a:lnTo>
                        <a:pt x="689524" y="414021"/>
                      </a:lnTo>
                      <a:lnTo>
                        <a:pt x="651205" y="497556"/>
                      </a:lnTo>
                      <a:lnTo>
                        <a:pt x="830602" y="628766"/>
                      </a:lnTo>
                      <a:lnTo>
                        <a:pt x="821178" y="640188"/>
                      </a:lnTo>
                      <a:cubicBezTo>
                        <a:pt x="770880" y="690485"/>
                        <a:pt x="701394" y="721595"/>
                        <a:pt x="624642" y="721595"/>
                      </a:cubicBezTo>
                      <a:close/>
                    </a:path>
                  </a:pathLst>
                </a:custGeom>
                <a:solidFill>
                  <a:srgbClr val="70AD47">
                    <a:lumMod val="75000"/>
                  </a:srgbClr>
                </a:solidFill>
                <a:ln w="12700" cap="flat" cmpd="sng" algn="ctr">
                  <a:solidFill>
                    <a:sysClr val="windowText" lastClr="000000"/>
                  </a:solidFill>
                  <a:prstDash val="solid"/>
                  <a:miter lim="800000"/>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sp>
            <p:nvSpPr>
              <p:cNvPr id="254" name="四角形: 上の 2 つの角を丸める 253">
                <a:extLst>
                  <a:ext uri="{FF2B5EF4-FFF2-40B4-BE49-F238E27FC236}">
                    <a16:creationId xmlns:a16="http://schemas.microsoft.com/office/drawing/2014/main" id="{9E5EAF4A-D7C6-D9F6-5F08-CC08BE143FFE}"/>
                  </a:ext>
                </a:extLst>
              </p:cNvPr>
              <p:cNvSpPr/>
              <p:nvPr/>
            </p:nvSpPr>
            <p:spPr>
              <a:xfrm rot="11700000">
                <a:off x="4322242" y="2877557"/>
                <a:ext cx="232058" cy="635009"/>
              </a:xfrm>
              <a:prstGeom prst="round2SameRect">
                <a:avLst>
                  <a:gd name="adj1" fmla="val 50000"/>
                  <a:gd name="adj2" fmla="val 0"/>
                </a:avLst>
              </a:prstGeom>
              <a:solidFill>
                <a:srgbClr val="70AD47">
                  <a:lumMod val="75000"/>
                </a:srgb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endParaRPr>
              </a:p>
            </p:txBody>
          </p:sp>
          <p:sp>
            <p:nvSpPr>
              <p:cNvPr id="255" name="四角形: 上の 2 つの角を丸める 254">
                <a:extLst>
                  <a:ext uri="{FF2B5EF4-FFF2-40B4-BE49-F238E27FC236}">
                    <a16:creationId xmlns:a16="http://schemas.microsoft.com/office/drawing/2014/main" id="{6B54B367-3DEE-5BEF-59B2-D6A9B1D4015D}"/>
                  </a:ext>
                </a:extLst>
              </p:cNvPr>
              <p:cNvSpPr/>
              <p:nvPr/>
            </p:nvSpPr>
            <p:spPr>
              <a:xfrm rot="9900000" flipH="1">
                <a:off x="5415173" y="2894242"/>
                <a:ext cx="232058" cy="635009"/>
              </a:xfrm>
              <a:prstGeom prst="round2SameRect">
                <a:avLst>
                  <a:gd name="adj1" fmla="val 50000"/>
                  <a:gd name="adj2" fmla="val 0"/>
                </a:avLst>
              </a:prstGeom>
              <a:solidFill>
                <a:srgbClr val="70AD47">
                  <a:lumMod val="75000"/>
                </a:srgbClr>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nvGrpSpPr>
              <p:cNvPr id="256" name="グループ化 255">
                <a:extLst>
                  <a:ext uri="{FF2B5EF4-FFF2-40B4-BE49-F238E27FC236}">
                    <a16:creationId xmlns:a16="http://schemas.microsoft.com/office/drawing/2014/main" id="{2C7082F8-0C52-7CBC-5B4F-5271BF518505}"/>
                  </a:ext>
                </a:extLst>
              </p:cNvPr>
              <p:cNvGrpSpPr/>
              <p:nvPr/>
            </p:nvGrpSpPr>
            <p:grpSpPr>
              <a:xfrm>
                <a:off x="4585597" y="1863108"/>
                <a:ext cx="265696" cy="265694"/>
                <a:chOff x="1598030" y="1756526"/>
                <a:chExt cx="265696" cy="265694"/>
              </a:xfrm>
            </p:grpSpPr>
            <p:sp>
              <p:nvSpPr>
                <p:cNvPr id="263" name="楕円 262">
                  <a:extLst>
                    <a:ext uri="{FF2B5EF4-FFF2-40B4-BE49-F238E27FC236}">
                      <a16:creationId xmlns:a16="http://schemas.microsoft.com/office/drawing/2014/main" id="{459987FB-DF5E-6FF8-54D8-C081C80812D0}"/>
                    </a:ext>
                  </a:extLst>
                </p:cNvPr>
                <p:cNvSpPr/>
                <p:nvPr/>
              </p:nvSpPr>
              <p:spPr>
                <a:xfrm>
                  <a:off x="1598030" y="1756526"/>
                  <a:ext cx="265696" cy="265694"/>
                </a:xfrm>
                <a:prstGeom prst="ellipse">
                  <a:avLst/>
                </a:prstGeom>
                <a:solidFill>
                  <a:sysClr val="window" lastClr="FFFFFF"/>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64" name="楕円 263">
                  <a:extLst>
                    <a:ext uri="{FF2B5EF4-FFF2-40B4-BE49-F238E27FC236}">
                      <a16:creationId xmlns:a16="http://schemas.microsoft.com/office/drawing/2014/main" id="{EB50A9DA-A203-8264-05E8-FB6BF94F54B1}"/>
                    </a:ext>
                  </a:extLst>
                </p:cNvPr>
                <p:cNvSpPr/>
                <p:nvPr/>
              </p:nvSpPr>
              <p:spPr>
                <a:xfrm>
                  <a:off x="1692155" y="1854286"/>
                  <a:ext cx="51806" cy="51806"/>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257" name="グループ化 256">
                <a:extLst>
                  <a:ext uri="{FF2B5EF4-FFF2-40B4-BE49-F238E27FC236}">
                    <a16:creationId xmlns:a16="http://schemas.microsoft.com/office/drawing/2014/main" id="{3D35CE74-A24A-BC19-4516-6279D08ECBB1}"/>
                  </a:ext>
                </a:extLst>
              </p:cNvPr>
              <p:cNvGrpSpPr/>
              <p:nvPr/>
            </p:nvGrpSpPr>
            <p:grpSpPr>
              <a:xfrm>
                <a:off x="5049637" y="1863108"/>
                <a:ext cx="265696" cy="265694"/>
                <a:chOff x="2147305" y="1756526"/>
                <a:chExt cx="265696" cy="265694"/>
              </a:xfrm>
            </p:grpSpPr>
            <p:sp>
              <p:nvSpPr>
                <p:cNvPr id="261" name="楕円 260">
                  <a:extLst>
                    <a:ext uri="{FF2B5EF4-FFF2-40B4-BE49-F238E27FC236}">
                      <a16:creationId xmlns:a16="http://schemas.microsoft.com/office/drawing/2014/main" id="{39FE6D8F-BF6D-DEF3-36CF-FF7EF7DA5BEA}"/>
                    </a:ext>
                  </a:extLst>
                </p:cNvPr>
                <p:cNvSpPr/>
                <p:nvPr/>
              </p:nvSpPr>
              <p:spPr>
                <a:xfrm>
                  <a:off x="2147305" y="1756526"/>
                  <a:ext cx="265696" cy="265694"/>
                </a:xfrm>
                <a:prstGeom prst="ellipse">
                  <a:avLst/>
                </a:prstGeom>
                <a:solidFill>
                  <a:sysClr val="window" lastClr="FFFFFF"/>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62" name="楕円 261">
                  <a:extLst>
                    <a:ext uri="{FF2B5EF4-FFF2-40B4-BE49-F238E27FC236}">
                      <a16:creationId xmlns:a16="http://schemas.microsoft.com/office/drawing/2014/main" id="{25632083-436F-A548-A1CD-6E491162017C}"/>
                    </a:ext>
                  </a:extLst>
                </p:cNvPr>
                <p:cNvSpPr/>
                <p:nvPr/>
              </p:nvSpPr>
              <p:spPr>
                <a:xfrm>
                  <a:off x="2217873" y="1854286"/>
                  <a:ext cx="51806" cy="51806"/>
                </a:xfrm>
                <a:prstGeom prst="ellipse">
                  <a:avLst/>
                </a:prstGeom>
                <a:solidFill>
                  <a:sysClr val="windowText" lastClr="000000"/>
                </a:solidFill>
                <a:ln w="12700" cap="flat" cmpd="sng" algn="ctr">
                  <a:no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nvGrpSpPr>
              <p:cNvPr id="258" name="グループ化 257">
                <a:extLst>
                  <a:ext uri="{FF2B5EF4-FFF2-40B4-BE49-F238E27FC236}">
                    <a16:creationId xmlns:a16="http://schemas.microsoft.com/office/drawing/2014/main" id="{0BB20B8E-6F35-1189-EDF6-841E393C0640}"/>
                  </a:ext>
                </a:extLst>
              </p:cNvPr>
              <p:cNvGrpSpPr/>
              <p:nvPr/>
            </p:nvGrpSpPr>
            <p:grpSpPr>
              <a:xfrm>
                <a:off x="4836976" y="2319349"/>
                <a:ext cx="242617" cy="98225"/>
                <a:chOff x="1891711" y="2234142"/>
                <a:chExt cx="242617" cy="98225"/>
              </a:xfrm>
            </p:grpSpPr>
            <p:sp>
              <p:nvSpPr>
                <p:cNvPr id="259" name="四角形: 角を丸くする 258">
                  <a:extLst>
                    <a:ext uri="{FF2B5EF4-FFF2-40B4-BE49-F238E27FC236}">
                      <a16:creationId xmlns:a16="http://schemas.microsoft.com/office/drawing/2014/main" id="{232AE8C6-7CB6-CBB5-FE40-E0A15A0C0CDA}"/>
                    </a:ext>
                  </a:extLst>
                </p:cNvPr>
                <p:cNvSpPr/>
                <p:nvPr/>
              </p:nvSpPr>
              <p:spPr>
                <a:xfrm>
                  <a:off x="1891711" y="2234142"/>
                  <a:ext cx="241890" cy="98225"/>
                </a:xfrm>
                <a:prstGeom prst="roundRect">
                  <a:avLst>
                    <a:gd name="adj" fmla="val 33636"/>
                  </a:avLst>
                </a:prstGeom>
                <a:solidFill>
                  <a:sysClr val="window" lastClr="FFFFFF"/>
                </a:solidFill>
                <a:ln w="12700" cap="flat" cmpd="sng" algn="ctr">
                  <a:solidFill>
                    <a:sysClr val="windowText" lastClr="000000"/>
                  </a:solidFill>
                  <a:prstDash val="solid"/>
                  <a:miter lim="800000"/>
                </a:ln>
                <a:effectLst/>
              </p:spPr>
              <p:txBody>
                <a:bodyPr rtlCol="0" anchor="ct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sp>
              <p:nvSpPr>
                <p:cNvPr id="260" name="フリーフォーム: 図形 259">
                  <a:extLst>
                    <a:ext uri="{FF2B5EF4-FFF2-40B4-BE49-F238E27FC236}">
                      <a16:creationId xmlns:a16="http://schemas.microsoft.com/office/drawing/2014/main" id="{92EE8425-9C94-CA14-5B2F-F97D0D90A90F}"/>
                    </a:ext>
                  </a:extLst>
                </p:cNvPr>
                <p:cNvSpPr/>
                <p:nvPr/>
              </p:nvSpPr>
              <p:spPr>
                <a:xfrm>
                  <a:off x="1892438" y="2262279"/>
                  <a:ext cx="241890" cy="45720"/>
                </a:xfrm>
                <a:custGeom>
                  <a:avLst/>
                  <a:gdLst>
                    <a:gd name="connsiteX0" fmla="*/ 0 w 241890"/>
                    <a:gd name="connsiteY0" fmla="*/ 0 h 19526"/>
                    <a:gd name="connsiteX1" fmla="*/ 241890 w 241890"/>
                    <a:gd name="connsiteY1" fmla="*/ 0 h 19526"/>
                    <a:gd name="connsiteX2" fmla="*/ 241890 w 241890"/>
                    <a:gd name="connsiteY2" fmla="*/ 19526 h 19526"/>
                    <a:gd name="connsiteX3" fmla="*/ 0 w 241890"/>
                    <a:gd name="connsiteY3" fmla="*/ 19526 h 19526"/>
                  </a:gdLst>
                  <a:ahLst/>
                  <a:cxnLst>
                    <a:cxn ang="0">
                      <a:pos x="connsiteX0" y="connsiteY0"/>
                    </a:cxn>
                    <a:cxn ang="0">
                      <a:pos x="connsiteX1" y="connsiteY1"/>
                    </a:cxn>
                    <a:cxn ang="0">
                      <a:pos x="connsiteX2" y="connsiteY2"/>
                    </a:cxn>
                    <a:cxn ang="0">
                      <a:pos x="connsiteX3" y="connsiteY3"/>
                    </a:cxn>
                  </a:cxnLst>
                  <a:rect l="l" t="t" r="r" b="b"/>
                  <a:pathLst>
                    <a:path w="241890" h="19526">
                      <a:moveTo>
                        <a:pt x="0" y="0"/>
                      </a:moveTo>
                      <a:lnTo>
                        <a:pt x="241890" y="0"/>
                      </a:lnTo>
                      <a:lnTo>
                        <a:pt x="241890" y="19526"/>
                      </a:lnTo>
                      <a:lnTo>
                        <a:pt x="0" y="19526"/>
                      </a:lnTo>
                      <a:close/>
                    </a:path>
                  </a:pathLst>
                </a:custGeom>
                <a:solidFill>
                  <a:srgbClr val="FF0000"/>
                </a:solidFill>
                <a:ln w="12700" cap="flat" cmpd="sng" algn="ctr">
                  <a:solidFill>
                    <a:sysClr val="windowText" lastClr="000000"/>
                  </a:solidFill>
                  <a:prstDash val="solid"/>
                  <a:miter lim="800000"/>
                </a:ln>
                <a:effectLst/>
              </p:spPr>
              <p:txBody>
                <a:bodyPr wrap="square" rtlCol="0" anchor="ctr">
                  <a:noAutofit/>
                </a:bodyPr>
                <a:lstStyle/>
                <a:p>
                  <a:pPr marL="0" marR="0" lvl="0" indent="0" algn="ctr" defTabSz="9144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endParaRPr>
                </a:p>
              </p:txBody>
            </p:sp>
          </p:grpSp>
        </p:grpSp>
        <p:sp>
          <p:nvSpPr>
            <p:cNvPr id="251" name="フリーフォーム: 図形 250">
              <a:extLst>
                <a:ext uri="{FF2B5EF4-FFF2-40B4-BE49-F238E27FC236}">
                  <a16:creationId xmlns:a16="http://schemas.microsoft.com/office/drawing/2014/main" id="{23D41007-738F-435D-B002-941C7137AB33}"/>
                </a:ext>
              </a:extLst>
            </p:cNvPr>
            <p:cNvSpPr/>
            <p:nvPr/>
          </p:nvSpPr>
          <p:spPr>
            <a:xfrm rot="19800000">
              <a:off x="4016995" y="2343820"/>
              <a:ext cx="790960" cy="845004"/>
            </a:xfrm>
            <a:custGeom>
              <a:avLst/>
              <a:gdLst>
                <a:gd name="connsiteX0" fmla="*/ 723449 w 1674729"/>
                <a:gd name="connsiteY0" fmla="*/ 0 h 1667042"/>
                <a:gd name="connsiteX1" fmla="*/ 832193 w 1674729"/>
                <a:gd name="connsiteY1" fmla="*/ 108744 h 1667042"/>
                <a:gd name="connsiteX2" fmla="*/ 832193 w 1674729"/>
                <a:gd name="connsiteY2" fmla="*/ 781218 h 1667042"/>
                <a:gd name="connsiteX3" fmla="*/ 861235 w 1674729"/>
                <a:gd name="connsiteY3" fmla="*/ 781218 h 1667042"/>
                <a:gd name="connsiteX4" fmla="*/ 1013838 w 1674729"/>
                <a:gd name="connsiteY4" fmla="*/ 211697 h 1667042"/>
                <a:gd name="connsiteX5" fmla="*/ 1147022 w 1674729"/>
                <a:gd name="connsiteY5" fmla="*/ 134803 h 1667042"/>
                <a:gd name="connsiteX6" fmla="*/ 1223916 w 1674729"/>
                <a:gd name="connsiteY6" fmla="*/ 267987 h 1667042"/>
                <a:gd name="connsiteX7" fmla="*/ 1054692 w 1674729"/>
                <a:gd name="connsiteY7" fmla="*/ 899539 h 1667042"/>
                <a:gd name="connsiteX8" fmla="*/ 1051911 w 1674729"/>
                <a:gd name="connsiteY8" fmla="*/ 914682 h 1667042"/>
                <a:gd name="connsiteX9" fmla="*/ 1097255 w 1674729"/>
                <a:gd name="connsiteY9" fmla="*/ 1056814 h 1667042"/>
                <a:gd name="connsiteX10" fmla="*/ 1108948 w 1674729"/>
                <a:gd name="connsiteY10" fmla="*/ 1067074 h 1667042"/>
                <a:gd name="connsiteX11" fmla="*/ 1476388 w 1674729"/>
                <a:gd name="connsiteY11" fmla="*/ 854933 h 1667042"/>
                <a:gd name="connsiteX12" fmla="*/ 1656994 w 1674729"/>
                <a:gd name="connsiteY12" fmla="*/ 903326 h 1667042"/>
                <a:gd name="connsiteX13" fmla="*/ 1608601 w 1674729"/>
                <a:gd name="connsiteY13" fmla="*/ 1083932 h 1667042"/>
                <a:gd name="connsiteX14" fmla="*/ 1155573 w 1674729"/>
                <a:gd name="connsiteY14" fmla="*/ 1345488 h 1667042"/>
                <a:gd name="connsiteX15" fmla="*/ 1139728 w 1674729"/>
                <a:gd name="connsiteY15" fmla="*/ 1396532 h 1667042"/>
                <a:gd name="connsiteX16" fmla="*/ 731622 w 1674729"/>
                <a:gd name="connsiteY16" fmla="*/ 1667042 h 1667042"/>
                <a:gd name="connsiteX17" fmla="*/ 688759 w 1674729"/>
                <a:gd name="connsiteY17" fmla="*/ 1667042 h 1667042"/>
                <a:gd name="connsiteX18" fmla="*/ 245847 w 1674729"/>
                <a:gd name="connsiteY18" fmla="*/ 1224130 h 1667042"/>
                <a:gd name="connsiteX19" fmla="*/ 245847 w 1674729"/>
                <a:gd name="connsiteY19" fmla="*/ 1081255 h 1667042"/>
                <a:gd name="connsiteX20" fmla="*/ 250890 w 1674729"/>
                <a:gd name="connsiteY20" fmla="*/ 1031236 h 1667042"/>
                <a:gd name="connsiteX21" fmla="*/ 11123 w 1674729"/>
                <a:gd name="connsiteY21" fmla="*/ 615948 h 1667042"/>
                <a:gd name="connsiteX22" fmla="*/ 41475 w 1674729"/>
                <a:gd name="connsiteY22" fmla="*/ 502673 h 1667042"/>
                <a:gd name="connsiteX23" fmla="*/ 72686 w 1674729"/>
                <a:gd name="connsiteY23" fmla="*/ 492178 h 1667042"/>
                <a:gd name="connsiteX24" fmla="*/ 154750 w 1674729"/>
                <a:gd name="connsiteY24" fmla="*/ 533025 h 1667042"/>
                <a:gd name="connsiteX25" fmla="*/ 343923 w 1674729"/>
                <a:gd name="connsiteY25" fmla="*/ 860684 h 1667042"/>
                <a:gd name="connsiteX26" fmla="*/ 369200 w 1674729"/>
                <a:gd name="connsiteY26" fmla="*/ 839828 h 1667042"/>
                <a:gd name="connsiteX27" fmla="*/ 215975 w 1674729"/>
                <a:gd name="connsiteY27" fmla="*/ 267988 h 1667042"/>
                <a:gd name="connsiteX28" fmla="*/ 292870 w 1674729"/>
                <a:gd name="connsiteY28" fmla="*/ 134804 h 1667042"/>
                <a:gd name="connsiteX29" fmla="*/ 335967 w 1674729"/>
                <a:gd name="connsiteY29" fmla="*/ 132103 h 1667042"/>
                <a:gd name="connsiteX30" fmla="*/ 426053 w 1674729"/>
                <a:gd name="connsiteY30" fmla="*/ 211698 h 1667042"/>
                <a:gd name="connsiteX31" fmla="*/ 578656 w 1674729"/>
                <a:gd name="connsiteY31" fmla="*/ 781218 h 1667042"/>
                <a:gd name="connsiteX32" fmla="*/ 614705 w 1674729"/>
                <a:gd name="connsiteY32" fmla="*/ 781218 h 1667042"/>
                <a:gd name="connsiteX33" fmla="*/ 614705 w 1674729"/>
                <a:gd name="connsiteY33" fmla="*/ 108744 h 1667042"/>
                <a:gd name="connsiteX34" fmla="*/ 723449 w 1674729"/>
                <a:gd name="connsiteY34" fmla="*/ 0 h 1667042"/>
                <a:gd name="connsiteX0" fmla="*/ 723449 w 1674117"/>
                <a:gd name="connsiteY0" fmla="*/ 0 h 1667042"/>
                <a:gd name="connsiteX1" fmla="*/ 832193 w 1674117"/>
                <a:gd name="connsiteY1" fmla="*/ 108744 h 1667042"/>
                <a:gd name="connsiteX2" fmla="*/ 832193 w 1674117"/>
                <a:gd name="connsiteY2" fmla="*/ 781218 h 1667042"/>
                <a:gd name="connsiteX3" fmla="*/ 861235 w 1674117"/>
                <a:gd name="connsiteY3" fmla="*/ 781218 h 1667042"/>
                <a:gd name="connsiteX4" fmla="*/ 1013838 w 1674117"/>
                <a:gd name="connsiteY4" fmla="*/ 211697 h 1667042"/>
                <a:gd name="connsiteX5" fmla="*/ 1147022 w 1674117"/>
                <a:gd name="connsiteY5" fmla="*/ 134803 h 1667042"/>
                <a:gd name="connsiteX6" fmla="*/ 1223916 w 1674117"/>
                <a:gd name="connsiteY6" fmla="*/ 267987 h 1667042"/>
                <a:gd name="connsiteX7" fmla="*/ 1054692 w 1674117"/>
                <a:gd name="connsiteY7" fmla="*/ 899539 h 1667042"/>
                <a:gd name="connsiteX8" fmla="*/ 1051911 w 1674117"/>
                <a:gd name="connsiteY8" fmla="*/ 914682 h 1667042"/>
                <a:gd name="connsiteX9" fmla="*/ 1097255 w 1674117"/>
                <a:gd name="connsiteY9" fmla="*/ 1056814 h 1667042"/>
                <a:gd name="connsiteX10" fmla="*/ 1108948 w 1674117"/>
                <a:gd name="connsiteY10" fmla="*/ 1067074 h 1667042"/>
                <a:gd name="connsiteX11" fmla="*/ 1397807 w 1674117"/>
                <a:gd name="connsiteY11" fmla="*/ 900177 h 1667042"/>
                <a:gd name="connsiteX12" fmla="*/ 1656994 w 1674117"/>
                <a:gd name="connsiteY12" fmla="*/ 903326 h 1667042"/>
                <a:gd name="connsiteX13" fmla="*/ 1608601 w 1674117"/>
                <a:gd name="connsiteY13" fmla="*/ 1083932 h 1667042"/>
                <a:gd name="connsiteX14" fmla="*/ 1155573 w 1674117"/>
                <a:gd name="connsiteY14" fmla="*/ 1345488 h 1667042"/>
                <a:gd name="connsiteX15" fmla="*/ 1139728 w 1674117"/>
                <a:gd name="connsiteY15" fmla="*/ 1396532 h 1667042"/>
                <a:gd name="connsiteX16" fmla="*/ 731622 w 1674117"/>
                <a:gd name="connsiteY16" fmla="*/ 1667042 h 1667042"/>
                <a:gd name="connsiteX17" fmla="*/ 688759 w 1674117"/>
                <a:gd name="connsiteY17" fmla="*/ 1667042 h 1667042"/>
                <a:gd name="connsiteX18" fmla="*/ 245847 w 1674117"/>
                <a:gd name="connsiteY18" fmla="*/ 1224130 h 1667042"/>
                <a:gd name="connsiteX19" fmla="*/ 245847 w 1674117"/>
                <a:gd name="connsiteY19" fmla="*/ 1081255 h 1667042"/>
                <a:gd name="connsiteX20" fmla="*/ 250890 w 1674117"/>
                <a:gd name="connsiteY20" fmla="*/ 1031236 h 1667042"/>
                <a:gd name="connsiteX21" fmla="*/ 11123 w 1674117"/>
                <a:gd name="connsiteY21" fmla="*/ 615948 h 1667042"/>
                <a:gd name="connsiteX22" fmla="*/ 41475 w 1674117"/>
                <a:gd name="connsiteY22" fmla="*/ 502673 h 1667042"/>
                <a:gd name="connsiteX23" fmla="*/ 72686 w 1674117"/>
                <a:gd name="connsiteY23" fmla="*/ 492178 h 1667042"/>
                <a:gd name="connsiteX24" fmla="*/ 154750 w 1674117"/>
                <a:gd name="connsiteY24" fmla="*/ 533025 h 1667042"/>
                <a:gd name="connsiteX25" fmla="*/ 343923 w 1674117"/>
                <a:gd name="connsiteY25" fmla="*/ 860684 h 1667042"/>
                <a:gd name="connsiteX26" fmla="*/ 369200 w 1674117"/>
                <a:gd name="connsiteY26" fmla="*/ 839828 h 1667042"/>
                <a:gd name="connsiteX27" fmla="*/ 215975 w 1674117"/>
                <a:gd name="connsiteY27" fmla="*/ 267988 h 1667042"/>
                <a:gd name="connsiteX28" fmla="*/ 292870 w 1674117"/>
                <a:gd name="connsiteY28" fmla="*/ 134804 h 1667042"/>
                <a:gd name="connsiteX29" fmla="*/ 335967 w 1674117"/>
                <a:gd name="connsiteY29" fmla="*/ 132103 h 1667042"/>
                <a:gd name="connsiteX30" fmla="*/ 426053 w 1674117"/>
                <a:gd name="connsiteY30" fmla="*/ 211698 h 1667042"/>
                <a:gd name="connsiteX31" fmla="*/ 578656 w 1674117"/>
                <a:gd name="connsiteY31" fmla="*/ 781218 h 1667042"/>
                <a:gd name="connsiteX32" fmla="*/ 614705 w 1674117"/>
                <a:gd name="connsiteY32" fmla="*/ 781218 h 1667042"/>
                <a:gd name="connsiteX33" fmla="*/ 614705 w 1674117"/>
                <a:gd name="connsiteY33" fmla="*/ 108744 h 1667042"/>
                <a:gd name="connsiteX34" fmla="*/ 723449 w 1674117"/>
                <a:gd name="connsiteY34" fmla="*/ 0 h 1667042"/>
                <a:gd name="connsiteX0" fmla="*/ 723449 w 1659290"/>
                <a:gd name="connsiteY0" fmla="*/ 0 h 1667042"/>
                <a:gd name="connsiteX1" fmla="*/ 832193 w 1659290"/>
                <a:gd name="connsiteY1" fmla="*/ 108744 h 1667042"/>
                <a:gd name="connsiteX2" fmla="*/ 832193 w 1659290"/>
                <a:gd name="connsiteY2" fmla="*/ 781218 h 1667042"/>
                <a:gd name="connsiteX3" fmla="*/ 861235 w 1659290"/>
                <a:gd name="connsiteY3" fmla="*/ 781218 h 1667042"/>
                <a:gd name="connsiteX4" fmla="*/ 1013838 w 1659290"/>
                <a:gd name="connsiteY4" fmla="*/ 211697 h 1667042"/>
                <a:gd name="connsiteX5" fmla="*/ 1147022 w 1659290"/>
                <a:gd name="connsiteY5" fmla="*/ 134803 h 1667042"/>
                <a:gd name="connsiteX6" fmla="*/ 1223916 w 1659290"/>
                <a:gd name="connsiteY6" fmla="*/ 267987 h 1667042"/>
                <a:gd name="connsiteX7" fmla="*/ 1054692 w 1659290"/>
                <a:gd name="connsiteY7" fmla="*/ 899539 h 1667042"/>
                <a:gd name="connsiteX8" fmla="*/ 1051911 w 1659290"/>
                <a:gd name="connsiteY8" fmla="*/ 914682 h 1667042"/>
                <a:gd name="connsiteX9" fmla="*/ 1097255 w 1659290"/>
                <a:gd name="connsiteY9" fmla="*/ 1056814 h 1667042"/>
                <a:gd name="connsiteX10" fmla="*/ 1108948 w 1659290"/>
                <a:gd name="connsiteY10" fmla="*/ 1067074 h 1667042"/>
                <a:gd name="connsiteX11" fmla="*/ 1397807 w 1659290"/>
                <a:gd name="connsiteY11" fmla="*/ 900177 h 1667042"/>
                <a:gd name="connsiteX12" fmla="*/ 1656994 w 1659290"/>
                <a:gd name="connsiteY12" fmla="*/ 903326 h 1667042"/>
                <a:gd name="connsiteX13" fmla="*/ 1510970 w 1659290"/>
                <a:gd name="connsiteY13" fmla="*/ 1136320 h 1667042"/>
                <a:gd name="connsiteX14" fmla="*/ 1155573 w 1659290"/>
                <a:gd name="connsiteY14" fmla="*/ 1345488 h 1667042"/>
                <a:gd name="connsiteX15" fmla="*/ 1139728 w 1659290"/>
                <a:gd name="connsiteY15" fmla="*/ 1396532 h 1667042"/>
                <a:gd name="connsiteX16" fmla="*/ 731622 w 1659290"/>
                <a:gd name="connsiteY16" fmla="*/ 1667042 h 1667042"/>
                <a:gd name="connsiteX17" fmla="*/ 688759 w 1659290"/>
                <a:gd name="connsiteY17" fmla="*/ 1667042 h 1667042"/>
                <a:gd name="connsiteX18" fmla="*/ 245847 w 1659290"/>
                <a:gd name="connsiteY18" fmla="*/ 1224130 h 1667042"/>
                <a:gd name="connsiteX19" fmla="*/ 245847 w 1659290"/>
                <a:gd name="connsiteY19" fmla="*/ 1081255 h 1667042"/>
                <a:gd name="connsiteX20" fmla="*/ 250890 w 1659290"/>
                <a:gd name="connsiteY20" fmla="*/ 1031236 h 1667042"/>
                <a:gd name="connsiteX21" fmla="*/ 11123 w 1659290"/>
                <a:gd name="connsiteY21" fmla="*/ 615948 h 1667042"/>
                <a:gd name="connsiteX22" fmla="*/ 41475 w 1659290"/>
                <a:gd name="connsiteY22" fmla="*/ 502673 h 1667042"/>
                <a:gd name="connsiteX23" fmla="*/ 72686 w 1659290"/>
                <a:gd name="connsiteY23" fmla="*/ 492178 h 1667042"/>
                <a:gd name="connsiteX24" fmla="*/ 154750 w 1659290"/>
                <a:gd name="connsiteY24" fmla="*/ 533025 h 1667042"/>
                <a:gd name="connsiteX25" fmla="*/ 343923 w 1659290"/>
                <a:gd name="connsiteY25" fmla="*/ 860684 h 1667042"/>
                <a:gd name="connsiteX26" fmla="*/ 369200 w 1659290"/>
                <a:gd name="connsiteY26" fmla="*/ 839828 h 1667042"/>
                <a:gd name="connsiteX27" fmla="*/ 215975 w 1659290"/>
                <a:gd name="connsiteY27" fmla="*/ 267988 h 1667042"/>
                <a:gd name="connsiteX28" fmla="*/ 292870 w 1659290"/>
                <a:gd name="connsiteY28" fmla="*/ 134804 h 1667042"/>
                <a:gd name="connsiteX29" fmla="*/ 335967 w 1659290"/>
                <a:gd name="connsiteY29" fmla="*/ 132103 h 1667042"/>
                <a:gd name="connsiteX30" fmla="*/ 426053 w 1659290"/>
                <a:gd name="connsiteY30" fmla="*/ 211698 h 1667042"/>
                <a:gd name="connsiteX31" fmla="*/ 578656 w 1659290"/>
                <a:gd name="connsiteY31" fmla="*/ 781218 h 1667042"/>
                <a:gd name="connsiteX32" fmla="*/ 614705 w 1659290"/>
                <a:gd name="connsiteY32" fmla="*/ 781218 h 1667042"/>
                <a:gd name="connsiteX33" fmla="*/ 614705 w 1659290"/>
                <a:gd name="connsiteY33" fmla="*/ 108744 h 1667042"/>
                <a:gd name="connsiteX34" fmla="*/ 723449 w 1659290"/>
                <a:gd name="connsiteY34" fmla="*/ 0 h 1667042"/>
                <a:gd name="connsiteX0" fmla="*/ 723449 w 1593259"/>
                <a:gd name="connsiteY0" fmla="*/ 0 h 1667042"/>
                <a:gd name="connsiteX1" fmla="*/ 832193 w 1593259"/>
                <a:gd name="connsiteY1" fmla="*/ 108744 h 1667042"/>
                <a:gd name="connsiteX2" fmla="*/ 832193 w 1593259"/>
                <a:gd name="connsiteY2" fmla="*/ 781218 h 1667042"/>
                <a:gd name="connsiteX3" fmla="*/ 861235 w 1593259"/>
                <a:gd name="connsiteY3" fmla="*/ 781218 h 1667042"/>
                <a:gd name="connsiteX4" fmla="*/ 1013838 w 1593259"/>
                <a:gd name="connsiteY4" fmla="*/ 211697 h 1667042"/>
                <a:gd name="connsiteX5" fmla="*/ 1147022 w 1593259"/>
                <a:gd name="connsiteY5" fmla="*/ 134803 h 1667042"/>
                <a:gd name="connsiteX6" fmla="*/ 1223916 w 1593259"/>
                <a:gd name="connsiteY6" fmla="*/ 267987 h 1667042"/>
                <a:gd name="connsiteX7" fmla="*/ 1054692 w 1593259"/>
                <a:gd name="connsiteY7" fmla="*/ 899539 h 1667042"/>
                <a:gd name="connsiteX8" fmla="*/ 1051911 w 1593259"/>
                <a:gd name="connsiteY8" fmla="*/ 914682 h 1667042"/>
                <a:gd name="connsiteX9" fmla="*/ 1097255 w 1593259"/>
                <a:gd name="connsiteY9" fmla="*/ 1056814 h 1667042"/>
                <a:gd name="connsiteX10" fmla="*/ 1108948 w 1593259"/>
                <a:gd name="connsiteY10" fmla="*/ 1067074 h 1667042"/>
                <a:gd name="connsiteX11" fmla="*/ 1397807 w 1593259"/>
                <a:gd name="connsiteY11" fmla="*/ 900177 h 1667042"/>
                <a:gd name="connsiteX12" fmla="*/ 1587938 w 1593259"/>
                <a:gd name="connsiteY12" fmla="*/ 946189 h 1667042"/>
                <a:gd name="connsiteX13" fmla="*/ 1510970 w 1593259"/>
                <a:gd name="connsiteY13" fmla="*/ 1136320 h 1667042"/>
                <a:gd name="connsiteX14" fmla="*/ 1155573 w 1593259"/>
                <a:gd name="connsiteY14" fmla="*/ 1345488 h 1667042"/>
                <a:gd name="connsiteX15" fmla="*/ 1139728 w 1593259"/>
                <a:gd name="connsiteY15" fmla="*/ 1396532 h 1667042"/>
                <a:gd name="connsiteX16" fmla="*/ 731622 w 1593259"/>
                <a:gd name="connsiteY16" fmla="*/ 1667042 h 1667042"/>
                <a:gd name="connsiteX17" fmla="*/ 688759 w 1593259"/>
                <a:gd name="connsiteY17" fmla="*/ 1667042 h 1667042"/>
                <a:gd name="connsiteX18" fmla="*/ 245847 w 1593259"/>
                <a:gd name="connsiteY18" fmla="*/ 1224130 h 1667042"/>
                <a:gd name="connsiteX19" fmla="*/ 245847 w 1593259"/>
                <a:gd name="connsiteY19" fmla="*/ 1081255 h 1667042"/>
                <a:gd name="connsiteX20" fmla="*/ 250890 w 1593259"/>
                <a:gd name="connsiteY20" fmla="*/ 1031236 h 1667042"/>
                <a:gd name="connsiteX21" fmla="*/ 11123 w 1593259"/>
                <a:gd name="connsiteY21" fmla="*/ 615948 h 1667042"/>
                <a:gd name="connsiteX22" fmla="*/ 41475 w 1593259"/>
                <a:gd name="connsiteY22" fmla="*/ 502673 h 1667042"/>
                <a:gd name="connsiteX23" fmla="*/ 72686 w 1593259"/>
                <a:gd name="connsiteY23" fmla="*/ 492178 h 1667042"/>
                <a:gd name="connsiteX24" fmla="*/ 154750 w 1593259"/>
                <a:gd name="connsiteY24" fmla="*/ 533025 h 1667042"/>
                <a:gd name="connsiteX25" fmla="*/ 343923 w 1593259"/>
                <a:gd name="connsiteY25" fmla="*/ 860684 h 1667042"/>
                <a:gd name="connsiteX26" fmla="*/ 369200 w 1593259"/>
                <a:gd name="connsiteY26" fmla="*/ 839828 h 1667042"/>
                <a:gd name="connsiteX27" fmla="*/ 215975 w 1593259"/>
                <a:gd name="connsiteY27" fmla="*/ 267988 h 1667042"/>
                <a:gd name="connsiteX28" fmla="*/ 292870 w 1593259"/>
                <a:gd name="connsiteY28" fmla="*/ 134804 h 1667042"/>
                <a:gd name="connsiteX29" fmla="*/ 335967 w 1593259"/>
                <a:gd name="connsiteY29" fmla="*/ 132103 h 1667042"/>
                <a:gd name="connsiteX30" fmla="*/ 426053 w 1593259"/>
                <a:gd name="connsiteY30" fmla="*/ 211698 h 1667042"/>
                <a:gd name="connsiteX31" fmla="*/ 578656 w 1593259"/>
                <a:gd name="connsiteY31" fmla="*/ 781218 h 1667042"/>
                <a:gd name="connsiteX32" fmla="*/ 614705 w 1593259"/>
                <a:gd name="connsiteY32" fmla="*/ 781218 h 1667042"/>
                <a:gd name="connsiteX33" fmla="*/ 614705 w 1593259"/>
                <a:gd name="connsiteY33" fmla="*/ 108744 h 1667042"/>
                <a:gd name="connsiteX34" fmla="*/ 723449 w 1593259"/>
                <a:gd name="connsiteY34" fmla="*/ 0 h 1667042"/>
                <a:gd name="connsiteX0" fmla="*/ 723449 w 1594161"/>
                <a:gd name="connsiteY0" fmla="*/ 0 h 1667042"/>
                <a:gd name="connsiteX1" fmla="*/ 832193 w 1594161"/>
                <a:gd name="connsiteY1" fmla="*/ 108744 h 1667042"/>
                <a:gd name="connsiteX2" fmla="*/ 832193 w 1594161"/>
                <a:gd name="connsiteY2" fmla="*/ 781218 h 1667042"/>
                <a:gd name="connsiteX3" fmla="*/ 861235 w 1594161"/>
                <a:gd name="connsiteY3" fmla="*/ 781218 h 1667042"/>
                <a:gd name="connsiteX4" fmla="*/ 1013838 w 1594161"/>
                <a:gd name="connsiteY4" fmla="*/ 211697 h 1667042"/>
                <a:gd name="connsiteX5" fmla="*/ 1147022 w 1594161"/>
                <a:gd name="connsiteY5" fmla="*/ 134803 h 1667042"/>
                <a:gd name="connsiteX6" fmla="*/ 1223916 w 1594161"/>
                <a:gd name="connsiteY6" fmla="*/ 267987 h 1667042"/>
                <a:gd name="connsiteX7" fmla="*/ 1054692 w 1594161"/>
                <a:gd name="connsiteY7" fmla="*/ 899539 h 1667042"/>
                <a:gd name="connsiteX8" fmla="*/ 1051911 w 1594161"/>
                <a:gd name="connsiteY8" fmla="*/ 914682 h 1667042"/>
                <a:gd name="connsiteX9" fmla="*/ 1097255 w 1594161"/>
                <a:gd name="connsiteY9" fmla="*/ 1056814 h 1667042"/>
                <a:gd name="connsiteX10" fmla="*/ 1108948 w 1594161"/>
                <a:gd name="connsiteY10" fmla="*/ 1067074 h 1667042"/>
                <a:gd name="connsiteX11" fmla="*/ 1397807 w 1594161"/>
                <a:gd name="connsiteY11" fmla="*/ 900177 h 1667042"/>
                <a:gd name="connsiteX12" fmla="*/ 1587938 w 1594161"/>
                <a:gd name="connsiteY12" fmla="*/ 946189 h 1667042"/>
                <a:gd name="connsiteX13" fmla="*/ 1510970 w 1594161"/>
                <a:gd name="connsiteY13" fmla="*/ 1136320 h 1667042"/>
                <a:gd name="connsiteX14" fmla="*/ 1155573 w 1594161"/>
                <a:gd name="connsiteY14" fmla="*/ 1345488 h 1667042"/>
                <a:gd name="connsiteX15" fmla="*/ 1139728 w 1594161"/>
                <a:gd name="connsiteY15" fmla="*/ 1396532 h 1667042"/>
                <a:gd name="connsiteX16" fmla="*/ 731622 w 1594161"/>
                <a:gd name="connsiteY16" fmla="*/ 1667042 h 1667042"/>
                <a:gd name="connsiteX17" fmla="*/ 688759 w 1594161"/>
                <a:gd name="connsiteY17" fmla="*/ 1667042 h 1667042"/>
                <a:gd name="connsiteX18" fmla="*/ 245847 w 1594161"/>
                <a:gd name="connsiteY18" fmla="*/ 1224130 h 1667042"/>
                <a:gd name="connsiteX19" fmla="*/ 245847 w 1594161"/>
                <a:gd name="connsiteY19" fmla="*/ 1081255 h 1667042"/>
                <a:gd name="connsiteX20" fmla="*/ 250890 w 1594161"/>
                <a:gd name="connsiteY20" fmla="*/ 1031236 h 1667042"/>
                <a:gd name="connsiteX21" fmla="*/ 11123 w 1594161"/>
                <a:gd name="connsiteY21" fmla="*/ 615948 h 1667042"/>
                <a:gd name="connsiteX22" fmla="*/ 41475 w 1594161"/>
                <a:gd name="connsiteY22" fmla="*/ 502673 h 1667042"/>
                <a:gd name="connsiteX23" fmla="*/ 72686 w 1594161"/>
                <a:gd name="connsiteY23" fmla="*/ 492178 h 1667042"/>
                <a:gd name="connsiteX24" fmla="*/ 154750 w 1594161"/>
                <a:gd name="connsiteY24" fmla="*/ 533025 h 1667042"/>
                <a:gd name="connsiteX25" fmla="*/ 343923 w 1594161"/>
                <a:gd name="connsiteY25" fmla="*/ 860684 h 1667042"/>
                <a:gd name="connsiteX26" fmla="*/ 369200 w 1594161"/>
                <a:gd name="connsiteY26" fmla="*/ 839828 h 1667042"/>
                <a:gd name="connsiteX27" fmla="*/ 215975 w 1594161"/>
                <a:gd name="connsiteY27" fmla="*/ 267988 h 1667042"/>
                <a:gd name="connsiteX28" fmla="*/ 292870 w 1594161"/>
                <a:gd name="connsiteY28" fmla="*/ 134804 h 1667042"/>
                <a:gd name="connsiteX29" fmla="*/ 335967 w 1594161"/>
                <a:gd name="connsiteY29" fmla="*/ 132103 h 1667042"/>
                <a:gd name="connsiteX30" fmla="*/ 426053 w 1594161"/>
                <a:gd name="connsiteY30" fmla="*/ 211698 h 1667042"/>
                <a:gd name="connsiteX31" fmla="*/ 578656 w 1594161"/>
                <a:gd name="connsiteY31" fmla="*/ 781218 h 1667042"/>
                <a:gd name="connsiteX32" fmla="*/ 614705 w 1594161"/>
                <a:gd name="connsiteY32" fmla="*/ 781218 h 1667042"/>
                <a:gd name="connsiteX33" fmla="*/ 614705 w 1594161"/>
                <a:gd name="connsiteY33" fmla="*/ 108744 h 1667042"/>
                <a:gd name="connsiteX34" fmla="*/ 723449 w 1594161"/>
                <a:gd name="connsiteY34" fmla="*/ 0 h 1667042"/>
                <a:gd name="connsiteX0" fmla="*/ 723449 w 1596962"/>
                <a:gd name="connsiteY0" fmla="*/ 0 h 1667042"/>
                <a:gd name="connsiteX1" fmla="*/ 832193 w 1596962"/>
                <a:gd name="connsiteY1" fmla="*/ 108744 h 1667042"/>
                <a:gd name="connsiteX2" fmla="*/ 832193 w 1596962"/>
                <a:gd name="connsiteY2" fmla="*/ 781218 h 1667042"/>
                <a:gd name="connsiteX3" fmla="*/ 861235 w 1596962"/>
                <a:gd name="connsiteY3" fmla="*/ 781218 h 1667042"/>
                <a:gd name="connsiteX4" fmla="*/ 1013838 w 1596962"/>
                <a:gd name="connsiteY4" fmla="*/ 211697 h 1667042"/>
                <a:gd name="connsiteX5" fmla="*/ 1147022 w 1596962"/>
                <a:gd name="connsiteY5" fmla="*/ 134803 h 1667042"/>
                <a:gd name="connsiteX6" fmla="*/ 1223916 w 1596962"/>
                <a:gd name="connsiteY6" fmla="*/ 267987 h 1667042"/>
                <a:gd name="connsiteX7" fmla="*/ 1054692 w 1596962"/>
                <a:gd name="connsiteY7" fmla="*/ 899539 h 1667042"/>
                <a:gd name="connsiteX8" fmla="*/ 1051911 w 1596962"/>
                <a:gd name="connsiteY8" fmla="*/ 914682 h 1667042"/>
                <a:gd name="connsiteX9" fmla="*/ 1097255 w 1596962"/>
                <a:gd name="connsiteY9" fmla="*/ 1056814 h 1667042"/>
                <a:gd name="connsiteX10" fmla="*/ 1108948 w 1596962"/>
                <a:gd name="connsiteY10" fmla="*/ 1067074 h 1667042"/>
                <a:gd name="connsiteX11" fmla="*/ 1397807 w 1596962"/>
                <a:gd name="connsiteY11" fmla="*/ 900177 h 1667042"/>
                <a:gd name="connsiteX12" fmla="*/ 1587938 w 1596962"/>
                <a:gd name="connsiteY12" fmla="*/ 946189 h 1667042"/>
                <a:gd name="connsiteX13" fmla="*/ 1510970 w 1596962"/>
                <a:gd name="connsiteY13" fmla="*/ 1136320 h 1667042"/>
                <a:gd name="connsiteX14" fmla="*/ 1155573 w 1596962"/>
                <a:gd name="connsiteY14" fmla="*/ 1345488 h 1667042"/>
                <a:gd name="connsiteX15" fmla="*/ 1139728 w 1596962"/>
                <a:gd name="connsiteY15" fmla="*/ 1396532 h 1667042"/>
                <a:gd name="connsiteX16" fmla="*/ 731622 w 1596962"/>
                <a:gd name="connsiteY16" fmla="*/ 1667042 h 1667042"/>
                <a:gd name="connsiteX17" fmla="*/ 688759 w 1596962"/>
                <a:gd name="connsiteY17" fmla="*/ 1667042 h 1667042"/>
                <a:gd name="connsiteX18" fmla="*/ 245847 w 1596962"/>
                <a:gd name="connsiteY18" fmla="*/ 1224130 h 1667042"/>
                <a:gd name="connsiteX19" fmla="*/ 245847 w 1596962"/>
                <a:gd name="connsiteY19" fmla="*/ 1081255 h 1667042"/>
                <a:gd name="connsiteX20" fmla="*/ 250890 w 1596962"/>
                <a:gd name="connsiteY20" fmla="*/ 1031236 h 1667042"/>
                <a:gd name="connsiteX21" fmla="*/ 11123 w 1596962"/>
                <a:gd name="connsiteY21" fmla="*/ 615948 h 1667042"/>
                <a:gd name="connsiteX22" fmla="*/ 41475 w 1596962"/>
                <a:gd name="connsiteY22" fmla="*/ 502673 h 1667042"/>
                <a:gd name="connsiteX23" fmla="*/ 72686 w 1596962"/>
                <a:gd name="connsiteY23" fmla="*/ 492178 h 1667042"/>
                <a:gd name="connsiteX24" fmla="*/ 154750 w 1596962"/>
                <a:gd name="connsiteY24" fmla="*/ 533025 h 1667042"/>
                <a:gd name="connsiteX25" fmla="*/ 343923 w 1596962"/>
                <a:gd name="connsiteY25" fmla="*/ 860684 h 1667042"/>
                <a:gd name="connsiteX26" fmla="*/ 369200 w 1596962"/>
                <a:gd name="connsiteY26" fmla="*/ 839828 h 1667042"/>
                <a:gd name="connsiteX27" fmla="*/ 215975 w 1596962"/>
                <a:gd name="connsiteY27" fmla="*/ 267988 h 1667042"/>
                <a:gd name="connsiteX28" fmla="*/ 292870 w 1596962"/>
                <a:gd name="connsiteY28" fmla="*/ 134804 h 1667042"/>
                <a:gd name="connsiteX29" fmla="*/ 335967 w 1596962"/>
                <a:gd name="connsiteY29" fmla="*/ 132103 h 1667042"/>
                <a:gd name="connsiteX30" fmla="*/ 426053 w 1596962"/>
                <a:gd name="connsiteY30" fmla="*/ 211698 h 1667042"/>
                <a:gd name="connsiteX31" fmla="*/ 578656 w 1596962"/>
                <a:gd name="connsiteY31" fmla="*/ 781218 h 1667042"/>
                <a:gd name="connsiteX32" fmla="*/ 614705 w 1596962"/>
                <a:gd name="connsiteY32" fmla="*/ 781218 h 1667042"/>
                <a:gd name="connsiteX33" fmla="*/ 614705 w 1596962"/>
                <a:gd name="connsiteY33" fmla="*/ 108744 h 1667042"/>
                <a:gd name="connsiteX34" fmla="*/ 723449 w 1596962"/>
                <a:gd name="connsiteY34" fmla="*/ 0 h 1667042"/>
                <a:gd name="connsiteX0" fmla="*/ 723449 w 1599061"/>
                <a:gd name="connsiteY0" fmla="*/ 0 h 1667042"/>
                <a:gd name="connsiteX1" fmla="*/ 832193 w 1599061"/>
                <a:gd name="connsiteY1" fmla="*/ 108744 h 1667042"/>
                <a:gd name="connsiteX2" fmla="*/ 832193 w 1599061"/>
                <a:gd name="connsiteY2" fmla="*/ 781218 h 1667042"/>
                <a:gd name="connsiteX3" fmla="*/ 861235 w 1599061"/>
                <a:gd name="connsiteY3" fmla="*/ 781218 h 1667042"/>
                <a:gd name="connsiteX4" fmla="*/ 1013838 w 1599061"/>
                <a:gd name="connsiteY4" fmla="*/ 211697 h 1667042"/>
                <a:gd name="connsiteX5" fmla="*/ 1147022 w 1599061"/>
                <a:gd name="connsiteY5" fmla="*/ 134803 h 1667042"/>
                <a:gd name="connsiteX6" fmla="*/ 1223916 w 1599061"/>
                <a:gd name="connsiteY6" fmla="*/ 267987 h 1667042"/>
                <a:gd name="connsiteX7" fmla="*/ 1054692 w 1599061"/>
                <a:gd name="connsiteY7" fmla="*/ 899539 h 1667042"/>
                <a:gd name="connsiteX8" fmla="*/ 1051911 w 1599061"/>
                <a:gd name="connsiteY8" fmla="*/ 914682 h 1667042"/>
                <a:gd name="connsiteX9" fmla="*/ 1097255 w 1599061"/>
                <a:gd name="connsiteY9" fmla="*/ 1056814 h 1667042"/>
                <a:gd name="connsiteX10" fmla="*/ 1108948 w 1599061"/>
                <a:gd name="connsiteY10" fmla="*/ 1067074 h 1667042"/>
                <a:gd name="connsiteX11" fmla="*/ 1397807 w 1599061"/>
                <a:gd name="connsiteY11" fmla="*/ 900177 h 1667042"/>
                <a:gd name="connsiteX12" fmla="*/ 1590319 w 1599061"/>
                <a:gd name="connsiteY12" fmla="*/ 953333 h 1667042"/>
                <a:gd name="connsiteX13" fmla="*/ 1510970 w 1599061"/>
                <a:gd name="connsiteY13" fmla="*/ 1136320 h 1667042"/>
                <a:gd name="connsiteX14" fmla="*/ 1155573 w 1599061"/>
                <a:gd name="connsiteY14" fmla="*/ 1345488 h 1667042"/>
                <a:gd name="connsiteX15" fmla="*/ 1139728 w 1599061"/>
                <a:gd name="connsiteY15" fmla="*/ 1396532 h 1667042"/>
                <a:gd name="connsiteX16" fmla="*/ 731622 w 1599061"/>
                <a:gd name="connsiteY16" fmla="*/ 1667042 h 1667042"/>
                <a:gd name="connsiteX17" fmla="*/ 688759 w 1599061"/>
                <a:gd name="connsiteY17" fmla="*/ 1667042 h 1667042"/>
                <a:gd name="connsiteX18" fmla="*/ 245847 w 1599061"/>
                <a:gd name="connsiteY18" fmla="*/ 1224130 h 1667042"/>
                <a:gd name="connsiteX19" fmla="*/ 245847 w 1599061"/>
                <a:gd name="connsiteY19" fmla="*/ 1081255 h 1667042"/>
                <a:gd name="connsiteX20" fmla="*/ 250890 w 1599061"/>
                <a:gd name="connsiteY20" fmla="*/ 1031236 h 1667042"/>
                <a:gd name="connsiteX21" fmla="*/ 11123 w 1599061"/>
                <a:gd name="connsiteY21" fmla="*/ 615948 h 1667042"/>
                <a:gd name="connsiteX22" fmla="*/ 41475 w 1599061"/>
                <a:gd name="connsiteY22" fmla="*/ 502673 h 1667042"/>
                <a:gd name="connsiteX23" fmla="*/ 72686 w 1599061"/>
                <a:gd name="connsiteY23" fmla="*/ 492178 h 1667042"/>
                <a:gd name="connsiteX24" fmla="*/ 154750 w 1599061"/>
                <a:gd name="connsiteY24" fmla="*/ 533025 h 1667042"/>
                <a:gd name="connsiteX25" fmla="*/ 343923 w 1599061"/>
                <a:gd name="connsiteY25" fmla="*/ 860684 h 1667042"/>
                <a:gd name="connsiteX26" fmla="*/ 369200 w 1599061"/>
                <a:gd name="connsiteY26" fmla="*/ 839828 h 1667042"/>
                <a:gd name="connsiteX27" fmla="*/ 215975 w 1599061"/>
                <a:gd name="connsiteY27" fmla="*/ 267988 h 1667042"/>
                <a:gd name="connsiteX28" fmla="*/ 292870 w 1599061"/>
                <a:gd name="connsiteY28" fmla="*/ 134804 h 1667042"/>
                <a:gd name="connsiteX29" fmla="*/ 335967 w 1599061"/>
                <a:gd name="connsiteY29" fmla="*/ 132103 h 1667042"/>
                <a:gd name="connsiteX30" fmla="*/ 426053 w 1599061"/>
                <a:gd name="connsiteY30" fmla="*/ 211698 h 1667042"/>
                <a:gd name="connsiteX31" fmla="*/ 578656 w 1599061"/>
                <a:gd name="connsiteY31" fmla="*/ 781218 h 1667042"/>
                <a:gd name="connsiteX32" fmla="*/ 614705 w 1599061"/>
                <a:gd name="connsiteY32" fmla="*/ 781218 h 1667042"/>
                <a:gd name="connsiteX33" fmla="*/ 614705 w 1599061"/>
                <a:gd name="connsiteY33" fmla="*/ 108744 h 1667042"/>
                <a:gd name="connsiteX34" fmla="*/ 723449 w 1599061"/>
                <a:gd name="connsiteY34" fmla="*/ 0 h 1667042"/>
                <a:gd name="connsiteX0" fmla="*/ 723449 w 1602893"/>
                <a:gd name="connsiteY0" fmla="*/ 0 h 1667042"/>
                <a:gd name="connsiteX1" fmla="*/ 832193 w 1602893"/>
                <a:gd name="connsiteY1" fmla="*/ 108744 h 1667042"/>
                <a:gd name="connsiteX2" fmla="*/ 832193 w 1602893"/>
                <a:gd name="connsiteY2" fmla="*/ 781218 h 1667042"/>
                <a:gd name="connsiteX3" fmla="*/ 861235 w 1602893"/>
                <a:gd name="connsiteY3" fmla="*/ 781218 h 1667042"/>
                <a:gd name="connsiteX4" fmla="*/ 1013838 w 1602893"/>
                <a:gd name="connsiteY4" fmla="*/ 211697 h 1667042"/>
                <a:gd name="connsiteX5" fmla="*/ 1147022 w 1602893"/>
                <a:gd name="connsiteY5" fmla="*/ 134803 h 1667042"/>
                <a:gd name="connsiteX6" fmla="*/ 1223916 w 1602893"/>
                <a:gd name="connsiteY6" fmla="*/ 267987 h 1667042"/>
                <a:gd name="connsiteX7" fmla="*/ 1054692 w 1602893"/>
                <a:gd name="connsiteY7" fmla="*/ 899539 h 1667042"/>
                <a:gd name="connsiteX8" fmla="*/ 1051911 w 1602893"/>
                <a:gd name="connsiteY8" fmla="*/ 914682 h 1667042"/>
                <a:gd name="connsiteX9" fmla="*/ 1097255 w 1602893"/>
                <a:gd name="connsiteY9" fmla="*/ 1056814 h 1667042"/>
                <a:gd name="connsiteX10" fmla="*/ 1108948 w 1602893"/>
                <a:gd name="connsiteY10" fmla="*/ 1067074 h 1667042"/>
                <a:gd name="connsiteX11" fmla="*/ 1397807 w 1602893"/>
                <a:gd name="connsiteY11" fmla="*/ 900177 h 1667042"/>
                <a:gd name="connsiteX12" fmla="*/ 1590319 w 1602893"/>
                <a:gd name="connsiteY12" fmla="*/ 953333 h 1667042"/>
                <a:gd name="connsiteX13" fmla="*/ 1510970 w 1602893"/>
                <a:gd name="connsiteY13" fmla="*/ 1136320 h 1667042"/>
                <a:gd name="connsiteX14" fmla="*/ 1155573 w 1602893"/>
                <a:gd name="connsiteY14" fmla="*/ 1345488 h 1667042"/>
                <a:gd name="connsiteX15" fmla="*/ 1139728 w 1602893"/>
                <a:gd name="connsiteY15" fmla="*/ 1396532 h 1667042"/>
                <a:gd name="connsiteX16" fmla="*/ 731622 w 1602893"/>
                <a:gd name="connsiteY16" fmla="*/ 1667042 h 1667042"/>
                <a:gd name="connsiteX17" fmla="*/ 688759 w 1602893"/>
                <a:gd name="connsiteY17" fmla="*/ 1667042 h 1667042"/>
                <a:gd name="connsiteX18" fmla="*/ 245847 w 1602893"/>
                <a:gd name="connsiteY18" fmla="*/ 1224130 h 1667042"/>
                <a:gd name="connsiteX19" fmla="*/ 245847 w 1602893"/>
                <a:gd name="connsiteY19" fmla="*/ 1081255 h 1667042"/>
                <a:gd name="connsiteX20" fmla="*/ 250890 w 1602893"/>
                <a:gd name="connsiteY20" fmla="*/ 1031236 h 1667042"/>
                <a:gd name="connsiteX21" fmla="*/ 11123 w 1602893"/>
                <a:gd name="connsiteY21" fmla="*/ 615948 h 1667042"/>
                <a:gd name="connsiteX22" fmla="*/ 41475 w 1602893"/>
                <a:gd name="connsiteY22" fmla="*/ 502673 h 1667042"/>
                <a:gd name="connsiteX23" fmla="*/ 72686 w 1602893"/>
                <a:gd name="connsiteY23" fmla="*/ 492178 h 1667042"/>
                <a:gd name="connsiteX24" fmla="*/ 154750 w 1602893"/>
                <a:gd name="connsiteY24" fmla="*/ 533025 h 1667042"/>
                <a:gd name="connsiteX25" fmla="*/ 343923 w 1602893"/>
                <a:gd name="connsiteY25" fmla="*/ 860684 h 1667042"/>
                <a:gd name="connsiteX26" fmla="*/ 369200 w 1602893"/>
                <a:gd name="connsiteY26" fmla="*/ 839828 h 1667042"/>
                <a:gd name="connsiteX27" fmla="*/ 215975 w 1602893"/>
                <a:gd name="connsiteY27" fmla="*/ 267988 h 1667042"/>
                <a:gd name="connsiteX28" fmla="*/ 292870 w 1602893"/>
                <a:gd name="connsiteY28" fmla="*/ 134804 h 1667042"/>
                <a:gd name="connsiteX29" fmla="*/ 335967 w 1602893"/>
                <a:gd name="connsiteY29" fmla="*/ 132103 h 1667042"/>
                <a:gd name="connsiteX30" fmla="*/ 426053 w 1602893"/>
                <a:gd name="connsiteY30" fmla="*/ 211698 h 1667042"/>
                <a:gd name="connsiteX31" fmla="*/ 578656 w 1602893"/>
                <a:gd name="connsiteY31" fmla="*/ 781218 h 1667042"/>
                <a:gd name="connsiteX32" fmla="*/ 614705 w 1602893"/>
                <a:gd name="connsiteY32" fmla="*/ 781218 h 1667042"/>
                <a:gd name="connsiteX33" fmla="*/ 614705 w 1602893"/>
                <a:gd name="connsiteY33" fmla="*/ 108744 h 1667042"/>
                <a:gd name="connsiteX34" fmla="*/ 723449 w 1602893"/>
                <a:gd name="connsiteY34"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08948 w 1598802"/>
                <a:gd name="connsiteY10" fmla="*/ 1067074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55573 w 1598802"/>
                <a:gd name="connsiteY14" fmla="*/ 1345488 h 1667042"/>
                <a:gd name="connsiteX15" fmla="*/ 1139728 w 1598802"/>
                <a:gd name="connsiteY15" fmla="*/ 1396532 h 1667042"/>
                <a:gd name="connsiteX16" fmla="*/ 731622 w 1598802"/>
                <a:gd name="connsiteY16" fmla="*/ 1667042 h 1667042"/>
                <a:gd name="connsiteX17" fmla="*/ 688759 w 1598802"/>
                <a:gd name="connsiteY17" fmla="*/ 1667042 h 1667042"/>
                <a:gd name="connsiteX18" fmla="*/ 245847 w 1598802"/>
                <a:gd name="connsiteY18" fmla="*/ 1224130 h 1667042"/>
                <a:gd name="connsiteX19" fmla="*/ 245847 w 1598802"/>
                <a:gd name="connsiteY19" fmla="*/ 1081255 h 1667042"/>
                <a:gd name="connsiteX20" fmla="*/ 250890 w 1598802"/>
                <a:gd name="connsiteY20" fmla="*/ 1031236 h 1667042"/>
                <a:gd name="connsiteX21" fmla="*/ 11123 w 1598802"/>
                <a:gd name="connsiteY21" fmla="*/ 615948 h 1667042"/>
                <a:gd name="connsiteX22" fmla="*/ 41475 w 1598802"/>
                <a:gd name="connsiteY22" fmla="*/ 502673 h 1667042"/>
                <a:gd name="connsiteX23" fmla="*/ 72686 w 1598802"/>
                <a:gd name="connsiteY23" fmla="*/ 492178 h 1667042"/>
                <a:gd name="connsiteX24" fmla="*/ 154750 w 1598802"/>
                <a:gd name="connsiteY24" fmla="*/ 533025 h 1667042"/>
                <a:gd name="connsiteX25" fmla="*/ 343923 w 1598802"/>
                <a:gd name="connsiteY25" fmla="*/ 860684 h 1667042"/>
                <a:gd name="connsiteX26" fmla="*/ 369200 w 1598802"/>
                <a:gd name="connsiteY26" fmla="*/ 839828 h 1667042"/>
                <a:gd name="connsiteX27" fmla="*/ 215975 w 1598802"/>
                <a:gd name="connsiteY27" fmla="*/ 267988 h 1667042"/>
                <a:gd name="connsiteX28" fmla="*/ 292870 w 1598802"/>
                <a:gd name="connsiteY28" fmla="*/ 134804 h 1667042"/>
                <a:gd name="connsiteX29" fmla="*/ 335967 w 1598802"/>
                <a:gd name="connsiteY29" fmla="*/ 132103 h 1667042"/>
                <a:gd name="connsiteX30" fmla="*/ 426053 w 1598802"/>
                <a:gd name="connsiteY30" fmla="*/ 211698 h 1667042"/>
                <a:gd name="connsiteX31" fmla="*/ 578656 w 1598802"/>
                <a:gd name="connsiteY31" fmla="*/ 781218 h 1667042"/>
                <a:gd name="connsiteX32" fmla="*/ 614705 w 1598802"/>
                <a:gd name="connsiteY32" fmla="*/ 781218 h 1667042"/>
                <a:gd name="connsiteX33" fmla="*/ 614705 w 1598802"/>
                <a:gd name="connsiteY33" fmla="*/ 108744 h 1667042"/>
                <a:gd name="connsiteX34" fmla="*/ 723449 w 1598802"/>
                <a:gd name="connsiteY34"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55573 w 1598802"/>
                <a:gd name="connsiteY14" fmla="*/ 1345488 h 1667042"/>
                <a:gd name="connsiteX15" fmla="*/ 1139728 w 1598802"/>
                <a:gd name="connsiteY15" fmla="*/ 1396532 h 1667042"/>
                <a:gd name="connsiteX16" fmla="*/ 731622 w 1598802"/>
                <a:gd name="connsiteY16" fmla="*/ 1667042 h 1667042"/>
                <a:gd name="connsiteX17" fmla="*/ 688759 w 1598802"/>
                <a:gd name="connsiteY17" fmla="*/ 1667042 h 1667042"/>
                <a:gd name="connsiteX18" fmla="*/ 245847 w 1598802"/>
                <a:gd name="connsiteY18" fmla="*/ 1224130 h 1667042"/>
                <a:gd name="connsiteX19" fmla="*/ 245847 w 1598802"/>
                <a:gd name="connsiteY19" fmla="*/ 1081255 h 1667042"/>
                <a:gd name="connsiteX20" fmla="*/ 250890 w 1598802"/>
                <a:gd name="connsiteY20" fmla="*/ 1031236 h 1667042"/>
                <a:gd name="connsiteX21" fmla="*/ 11123 w 1598802"/>
                <a:gd name="connsiteY21" fmla="*/ 615948 h 1667042"/>
                <a:gd name="connsiteX22" fmla="*/ 41475 w 1598802"/>
                <a:gd name="connsiteY22" fmla="*/ 502673 h 1667042"/>
                <a:gd name="connsiteX23" fmla="*/ 72686 w 1598802"/>
                <a:gd name="connsiteY23" fmla="*/ 492178 h 1667042"/>
                <a:gd name="connsiteX24" fmla="*/ 154750 w 1598802"/>
                <a:gd name="connsiteY24" fmla="*/ 533025 h 1667042"/>
                <a:gd name="connsiteX25" fmla="*/ 343923 w 1598802"/>
                <a:gd name="connsiteY25" fmla="*/ 860684 h 1667042"/>
                <a:gd name="connsiteX26" fmla="*/ 369200 w 1598802"/>
                <a:gd name="connsiteY26" fmla="*/ 839828 h 1667042"/>
                <a:gd name="connsiteX27" fmla="*/ 215975 w 1598802"/>
                <a:gd name="connsiteY27" fmla="*/ 267988 h 1667042"/>
                <a:gd name="connsiteX28" fmla="*/ 292870 w 1598802"/>
                <a:gd name="connsiteY28" fmla="*/ 134804 h 1667042"/>
                <a:gd name="connsiteX29" fmla="*/ 335967 w 1598802"/>
                <a:gd name="connsiteY29" fmla="*/ 132103 h 1667042"/>
                <a:gd name="connsiteX30" fmla="*/ 426053 w 1598802"/>
                <a:gd name="connsiteY30" fmla="*/ 211698 h 1667042"/>
                <a:gd name="connsiteX31" fmla="*/ 578656 w 1598802"/>
                <a:gd name="connsiteY31" fmla="*/ 781218 h 1667042"/>
                <a:gd name="connsiteX32" fmla="*/ 614705 w 1598802"/>
                <a:gd name="connsiteY32" fmla="*/ 781218 h 1667042"/>
                <a:gd name="connsiteX33" fmla="*/ 614705 w 1598802"/>
                <a:gd name="connsiteY33" fmla="*/ 108744 h 1667042"/>
                <a:gd name="connsiteX34" fmla="*/ 723449 w 1598802"/>
                <a:gd name="connsiteY34"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55573 w 1598802"/>
                <a:gd name="connsiteY14" fmla="*/ 1345488 h 1667042"/>
                <a:gd name="connsiteX15" fmla="*/ 1139728 w 1598802"/>
                <a:gd name="connsiteY15" fmla="*/ 1396532 h 1667042"/>
                <a:gd name="connsiteX16" fmla="*/ 731622 w 1598802"/>
                <a:gd name="connsiteY16" fmla="*/ 1667042 h 1667042"/>
                <a:gd name="connsiteX17" fmla="*/ 688759 w 1598802"/>
                <a:gd name="connsiteY17" fmla="*/ 1667042 h 1667042"/>
                <a:gd name="connsiteX18" fmla="*/ 245847 w 1598802"/>
                <a:gd name="connsiteY18" fmla="*/ 1224130 h 1667042"/>
                <a:gd name="connsiteX19" fmla="*/ 245847 w 1598802"/>
                <a:gd name="connsiteY19" fmla="*/ 1081255 h 1667042"/>
                <a:gd name="connsiteX20" fmla="*/ 250890 w 1598802"/>
                <a:gd name="connsiteY20" fmla="*/ 1031236 h 1667042"/>
                <a:gd name="connsiteX21" fmla="*/ 11123 w 1598802"/>
                <a:gd name="connsiteY21" fmla="*/ 615948 h 1667042"/>
                <a:gd name="connsiteX22" fmla="*/ 41475 w 1598802"/>
                <a:gd name="connsiteY22" fmla="*/ 502673 h 1667042"/>
                <a:gd name="connsiteX23" fmla="*/ 72686 w 1598802"/>
                <a:gd name="connsiteY23" fmla="*/ 492178 h 1667042"/>
                <a:gd name="connsiteX24" fmla="*/ 154750 w 1598802"/>
                <a:gd name="connsiteY24" fmla="*/ 533025 h 1667042"/>
                <a:gd name="connsiteX25" fmla="*/ 343923 w 1598802"/>
                <a:gd name="connsiteY25" fmla="*/ 860684 h 1667042"/>
                <a:gd name="connsiteX26" fmla="*/ 369200 w 1598802"/>
                <a:gd name="connsiteY26" fmla="*/ 839828 h 1667042"/>
                <a:gd name="connsiteX27" fmla="*/ 215975 w 1598802"/>
                <a:gd name="connsiteY27" fmla="*/ 267988 h 1667042"/>
                <a:gd name="connsiteX28" fmla="*/ 292870 w 1598802"/>
                <a:gd name="connsiteY28" fmla="*/ 134804 h 1667042"/>
                <a:gd name="connsiteX29" fmla="*/ 335967 w 1598802"/>
                <a:gd name="connsiteY29" fmla="*/ 132103 h 1667042"/>
                <a:gd name="connsiteX30" fmla="*/ 426053 w 1598802"/>
                <a:gd name="connsiteY30" fmla="*/ 211698 h 1667042"/>
                <a:gd name="connsiteX31" fmla="*/ 578656 w 1598802"/>
                <a:gd name="connsiteY31" fmla="*/ 781218 h 1667042"/>
                <a:gd name="connsiteX32" fmla="*/ 614705 w 1598802"/>
                <a:gd name="connsiteY32" fmla="*/ 781218 h 1667042"/>
                <a:gd name="connsiteX33" fmla="*/ 614705 w 1598802"/>
                <a:gd name="connsiteY33" fmla="*/ 108744 h 1667042"/>
                <a:gd name="connsiteX34" fmla="*/ 723449 w 1598802"/>
                <a:gd name="connsiteY34"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49671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49671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0112 w 1598802"/>
                <a:gd name="connsiteY9" fmla="*/ 1040146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90112 w 1598802"/>
                <a:gd name="connsiteY8" fmla="*/ 1040146 h 1667042"/>
                <a:gd name="connsiteX9" fmla="*/ 1156573 w 1598802"/>
                <a:gd name="connsiteY9" fmla="*/ 1045642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80587 w 1598802"/>
                <a:gd name="connsiteY8" fmla="*/ 1030621 h 1667042"/>
                <a:gd name="connsiteX9" fmla="*/ 1156573 w 1598802"/>
                <a:gd name="connsiteY9" fmla="*/ 1045642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56573 w 1598802"/>
                <a:gd name="connsiteY9" fmla="*/ 1045642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69200 w 1598802"/>
                <a:gd name="connsiteY23" fmla="*/ 839828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78656 w 1598802"/>
                <a:gd name="connsiteY28" fmla="*/ 781218 h 1667042"/>
                <a:gd name="connsiteX29" fmla="*/ 614705 w 1598802"/>
                <a:gd name="connsiteY29" fmla="*/ 781218 h 1667042"/>
                <a:gd name="connsiteX30" fmla="*/ 614705 w 1598802"/>
                <a:gd name="connsiteY30" fmla="*/ 108744 h 1667042"/>
                <a:gd name="connsiteX31" fmla="*/ 723449 w 1598802"/>
                <a:gd name="connsiteY31"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78656 w 1598802"/>
                <a:gd name="connsiteY28" fmla="*/ 781218 h 1667042"/>
                <a:gd name="connsiteX29" fmla="*/ 614705 w 1598802"/>
                <a:gd name="connsiteY29" fmla="*/ 781218 h 1667042"/>
                <a:gd name="connsiteX30" fmla="*/ 614705 w 1598802"/>
                <a:gd name="connsiteY30" fmla="*/ 108744 h 1667042"/>
                <a:gd name="connsiteX31" fmla="*/ 723449 w 1598802"/>
                <a:gd name="connsiteY31"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78656 w 1598802"/>
                <a:gd name="connsiteY28" fmla="*/ 781218 h 1667042"/>
                <a:gd name="connsiteX29" fmla="*/ 614705 w 1598802"/>
                <a:gd name="connsiteY29" fmla="*/ 781218 h 1667042"/>
                <a:gd name="connsiteX30" fmla="*/ 614705 w 1598802"/>
                <a:gd name="connsiteY30" fmla="*/ 108744 h 1667042"/>
                <a:gd name="connsiteX31" fmla="*/ 723449 w 1598802"/>
                <a:gd name="connsiteY31"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96216 w 1598802"/>
                <a:gd name="connsiteY28" fmla="*/ 785609 h 1667042"/>
                <a:gd name="connsiteX29" fmla="*/ 614705 w 1598802"/>
                <a:gd name="connsiteY29" fmla="*/ 781218 h 1667042"/>
                <a:gd name="connsiteX30" fmla="*/ 614705 w 1598802"/>
                <a:gd name="connsiteY30" fmla="*/ 108744 h 1667042"/>
                <a:gd name="connsiteX31" fmla="*/ 723449 w 1598802"/>
                <a:gd name="connsiteY31"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96216 w 1598802"/>
                <a:gd name="connsiteY28" fmla="*/ 785609 h 1667042"/>
                <a:gd name="connsiteX29" fmla="*/ 614705 w 1598802"/>
                <a:gd name="connsiteY29" fmla="*/ 108744 h 1667042"/>
                <a:gd name="connsiteX30" fmla="*/ 723449 w 1598802"/>
                <a:gd name="connsiteY30"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89632 w 1598802"/>
                <a:gd name="connsiteY28" fmla="*/ 787805 h 1667042"/>
                <a:gd name="connsiteX29" fmla="*/ 614705 w 1598802"/>
                <a:gd name="connsiteY29" fmla="*/ 108744 h 1667042"/>
                <a:gd name="connsiteX30" fmla="*/ 723449 w 1598802"/>
                <a:gd name="connsiteY30"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89632 w 1598802"/>
                <a:gd name="connsiteY28" fmla="*/ 787805 h 1667042"/>
                <a:gd name="connsiteX29" fmla="*/ 614705 w 1598802"/>
                <a:gd name="connsiteY29" fmla="*/ 108744 h 1667042"/>
                <a:gd name="connsiteX30" fmla="*/ 723449 w 1598802"/>
                <a:gd name="connsiteY30" fmla="*/ 0 h 1667042"/>
                <a:gd name="connsiteX0" fmla="*/ 723449 w 1598802"/>
                <a:gd name="connsiteY0" fmla="*/ 0 h 1667042"/>
                <a:gd name="connsiteX1" fmla="*/ 832193 w 1598802"/>
                <a:gd name="connsiteY1" fmla="*/ 108744 h 1667042"/>
                <a:gd name="connsiteX2" fmla="*/ 861235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51911 w 1598802"/>
                <a:gd name="connsiteY6" fmla="*/ 914682 h 1667042"/>
                <a:gd name="connsiteX7" fmla="*/ 1068681 w 1598802"/>
                <a:gd name="connsiteY7" fmla="*/ 1016334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51911 w 1598802"/>
                <a:gd name="connsiteY6" fmla="*/ 914682 h 1667042"/>
                <a:gd name="connsiteX7" fmla="*/ 1068681 w 1598802"/>
                <a:gd name="connsiteY7" fmla="*/ 1016334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51911 w 1598802"/>
                <a:gd name="connsiteY6" fmla="*/ 914682 h 1667042"/>
                <a:gd name="connsiteX7" fmla="*/ 1068681 w 1598802"/>
                <a:gd name="connsiteY7" fmla="*/ 1016334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68681 w 1598802"/>
                <a:gd name="connsiteY7" fmla="*/ 1016334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15975 w 1598802"/>
                <a:gd name="connsiteY22" fmla="*/ 267988 h 1667042"/>
                <a:gd name="connsiteX23" fmla="*/ 292870 w 1598802"/>
                <a:gd name="connsiteY23" fmla="*/ 134804 h 1667042"/>
                <a:gd name="connsiteX24" fmla="*/ 335967 w 1598802"/>
                <a:gd name="connsiteY24" fmla="*/ 132103 h 1667042"/>
                <a:gd name="connsiteX25" fmla="*/ 426053 w 1598802"/>
                <a:gd name="connsiteY25" fmla="*/ 211698 h 1667042"/>
                <a:gd name="connsiteX26" fmla="*/ 589632 w 1598802"/>
                <a:gd name="connsiteY26" fmla="*/ 787805 h 1667042"/>
                <a:gd name="connsiteX27" fmla="*/ 614705 w 1598802"/>
                <a:gd name="connsiteY27" fmla="*/ 108744 h 1667042"/>
                <a:gd name="connsiteX28" fmla="*/ 723449 w 1598802"/>
                <a:gd name="connsiteY28"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15975 w 1598802"/>
                <a:gd name="connsiteY22" fmla="*/ 267988 h 1667042"/>
                <a:gd name="connsiteX23" fmla="*/ 292870 w 1598802"/>
                <a:gd name="connsiteY23" fmla="*/ 134804 h 1667042"/>
                <a:gd name="connsiteX24" fmla="*/ 426053 w 1598802"/>
                <a:gd name="connsiteY24" fmla="*/ 211698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15975 w 1598802"/>
                <a:gd name="connsiteY22" fmla="*/ 267988 h 1667042"/>
                <a:gd name="connsiteX23" fmla="*/ 279700 w 1598802"/>
                <a:gd name="connsiteY23" fmla="*/ 123829 h 1667042"/>
                <a:gd name="connsiteX24" fmla="*/ 426053 w 1598802"/>
                <a:gd name="connsiteY24" fmla="*/ 211698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15975 w 1598802"/>
                <a:gd name="connsiteY22" fmla="*/ 267988 h 1667042"/>
                <a:gd name="connsiteX23" fmla="*/ 279700 w 1598802"/>
                <a:gd name="connsiteY23" fmla="*/ 123829 h 1667042"/>
                <a:gd name="connsiteX24" fmla="*/ 426053 w 1598802"/>
                <a:gd name="connsiteY24" fmla="*/ 211698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24755 w 1598802"/>
                <a:gd name="connsiteY22" fmla="*/ 263598 h 1667042"/>
                <a:gd name="connsiteX23" fmla="*/ 279700 w 1598802"/>
                <a:gd name="connsiteY23" fmla="*/ 123829 h 1667042"/>
                <a:gd name="connsiteX24" fmla="*/ 426053 w 1598802"/>
                <a:gd name="connsiteY24" fmla="*/ 211698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24755 w 1598802"/>
                <a:gd name="connsiteY22" fmla="*/ 263598 h 1667042"/>
                <a:gd name="connsiteX23" fmla="*/ 279700 w 1598802"/>
                <a:gd name="connsiteY23" fmla="*/ 123829 h 1667042"/>
                <a:gd name="connsiteX24" fmla="*/ 412883 w 1598802"/>
                <a:gd name="connsiteY24" fmla="*/ 213894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2 h 1667044"/>
                <a:gd name="connsiteX1" fmla="*/ 832193 w 1598802"/>
                <a:gd name="connsiteY1" fmla="*/ 108746 h 1667044"/>
                <a:gd name="connsiteX2" fmla="*/ 850260 w 1598802"/>
                <a:gd name="connsiteY2" fmla="*/ 781220 h 1667044"/>
                <a:gd name="connsiteX3" fmla="*/ 1013838 w 1598802"/>
                <a:gd name="connsiteY3" fmla="*/ 211699 h 1667044"/>
                <a:gd name="connsiteX4" fmla="*/ 1147022 w 1598802"/>
                <a:gd name="connsiteY4" fmla="*/ 134805 h 1667044"/>
                <a:gd name="connsiteX5" fmla="*/ 122391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13838 w 1598802"/>
                <a:gd name="connsiteY3" fmla="*/ 211699 h 1667044"/>
                <a:gd name="connsiteX4" fmla="*/ 1147022 w 1598802"/>
                <a:gd name="connsiteY4" fmla="*/ 134805 h 1667044"/>
                <a:gd name="connsiteX5" fmla="*/ 122391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13838 w 1598802"/>
                <a:gd name="connsiteY3" fmla="*/ 211699 h 1667044"/>
                <a:gd name="connsiteX4" fmla="*/ 1147022 w 1598802"/>
                <a:gd name="connsiteY4" fmla="*/ 134805 h 1667044"/>
                <a:gd name="connsiteX5" fmla="*/ 122391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2391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1466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14669 w 1598802"/>
                <a:gd name="connsiteY27" fmla="*/ 2 h 1667044"/>
                <a:gd name="connsiteX0" fmla="*/ 71466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0921 w 1598802"/>
                <a:gd name="connsiteY23" fmla="*/ 126026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14669 w 1598802"/>
                <a:gd name="connsiteY27" fmla="*/ 2 h 1667044"/>
                <a:gd name="connsiteX0" fmla="*/ 71466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0921 w 1598802"/>
                <a:gd name="connsiteY23" fmla="*/ 126026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14669 w 1598802"/>
                <a:gd name="connsiteY27" fmla="*/ 2 h 1667044"/>
                <a:gd name="connsiteX0" fmla="*/ 711834 w 1595967"/>
                <a:gd name="connsiteY0" fmla="*/ 2 h 1667044"/>
                <a:gd name="connsiteX1" fmla="*/ 811798 w 1595967"/>
                <a:gd name="connsiteY1" fmla="*/ 113136 h 1667044"/>
                <a:gd name="connsiteX2" fmla="*/ 847425 w 1595967"/>
                <a:gd name="connsiteY2" fmla="*/ 781220 h 1667044"/>
                <a:gd name="connsiteX3" fmla="*/ 1024172 w 1595967"/>
                <a:gd name="connsiteY3" fmla="*/ 213894 h 1667044"/>
                <a:gd name="connsiteX4" fmla="*/ 1144187 w 1595967"/>
                <a:gd name="connsiteY4" fmla="*/ 134805 h 1667044"/>
                <a:gd name="connsiteX5" fmla="*/ 1203521 w 1595967"/>
                <a:gd name="connsiteY5" fmla="*/ 267989 h 1667044"/>
                <a:gd name="connsiteX6" fmla="*/ 1071025 w 1595967"/>
                <a:gd name="connsiteY6" fmla="*/ 804936 h 1667044"/>
                <a:gd name="connsiteX7" fmla="*/ 1070236 w 1595967"/>
                <a:gd name="connsiteY7" fmla="*/ 992192 h 1667044"/>
                <a:gd name="connsiteX8" fmla="*/ 1177550 w 1595967"/>
                <a:gd name="connsiteY8" fmla="*/ 1036119 h 1667044"/>
                <a:gd name="connsiteX9" fmla="*/ 1394972 w 1595967"/>
                <a:gd name="connsiteY9" fmla="*/ 900179 h 1667044"/>
                <a:gd name="connsiteX10" fmla="*/ 1582722 w 1595967"/>
                <a:gd name="connsiteY10" fmla="*/ 950954 h 1667044"/>
                <a:gd name="connsiteX11" fmla="*/ 1508135 w 1595967"/>
                <a:gd name="connsiteY11" fmla="*/ 1136322 h 1667044"/>
                <a:gd name="connsiteX12" fmla="*/ 1136893 w 1595967"/>
                <a:gd name="connsiteY12" fmla="*/ 1396534 h 1667044"/>
                <a:gd name="connsiteX13" fmla="*/ 728787 w 1595967"/>
                <a:gd name="connsiteY13" fmla="*/ 1667044 h 1667044"/>
                <a:gd name="connsiteX14" fmla="*/ 685924 w 1595967"/>
                <a:gd name="connsiteY14" fmla="*/ 1667044 h 1667044"/>
                <a:gd name="connsiteX15" fmla="*/ 243012 w 1595967"/>
                <a:gd name="connsiteY15" fmla="*/ 1224132 h 1667044"/>
                <a:gd name="connsiteX16" fmla="*/ 243012 w 1595967"/>
                <a:gd name="connsiteY16" fmla="*/ 1081257 h 1667044"/>
                <a:gd name="connsiteX17" fmla="*/ 8288 w 1595967"/>
                <a:gd name="connsiteY17" fmla="*/ 615950 h 1667044"/>
                <a:gd name="connsiteX18" fmla="*/ 38640 w 1595967"/>
                <a:gd name="connsiteY18" fmla="*/ 502675 h 1667044"/>
                <a:gd name="connsiteX19" fmla="*/ 151915 w 1595967"/>
                <a:gd name="connsiteY19" fmla="*/ 533027 h 1667044"/>
                <a:gd name="connsiteX20" fmla="*/ 353195 w 1595967"/>
                <a:gd name="connsiteY20" fmla="*/ 852999 h 1667044"/>
                <a:gd name="connsiteX21" fmla="*/ 221920 w 1595967"/>
                <a:gd name="connsiteY21" fmla="*/ 263600 h 1667044"/>
                <a:gd name="connsiteX22" fmla="*/ 268086 w 1595967"/>
                <a:gd name="connsiteY22" fmla="*/ 126026 h 1667044"/>
                <a:gd name="connsiteX23" fmla="*/ 410048 w 1595967"/>
                <a:gd name="connsiteY23" fmla="*/ 213896 h 1667044"/>
                <a:gd name="connsiteX24" fmla="*/ 586797 w 1595967"/>
                <a:gd name="connsiteY24" fmla="*/ 787807 h 1667044"/>
                <a:gd name="connsiteX25" fmla="*/ 620650 w 1595967"/>
                <a:gd name="connsiteY25" fmla="*/ 110942 h 1667044"/>
                <a:gd name="connsiteX26" fmla="*/ 711834 w 1595967"/>
                <a:gd name="connsiteY26" fmla="*/ 2 h 1667044"/>
                <a:gd name="connsiteX0" fmla="*/ 711728 w 1595861"/>
                <a:gd name="connsiteY0" fmla="*/ 2 h 1667044"/>
                <a:gd name="connsiteX1" fmla="*/ 811692 w 1595861"/>
                <a:gd name="connsiteY1" fmla="*/ 113136 h 1667044"/>
                <a:gd name="connsiteX2" fmla="*/ 847319 w 1595861"/>
                <a:gd name="connsiteY2" fmla="*/ 781220 h 1667044"/>
                <a:gd name="connsiteX3" fmla="*/ 1024066 w 1595861"/>
                <a:gd name="connsiteY3" fmla="*/ 213894 h 1667044"/>
                <a:gd name="connsiteX4" fmla="*/ 1144081 w 1595861"/>
                <a:gd name="connsiteY4" fmla="*/ 134805 h 1667044"/>
                <a:gd name="connsiteX5" fmla="*/ 1203415 w 1595861"/>
                <a:gd name="connsiteY5" fmla="*/ 267989 h 1667044"/>
                <a:gd name="connsiteX6" fmla="*/ 1070919 w 1595861"/>
                <a:gd name="connsiteY6" fmla="*/ 804936 h 1667044"/>
                <a:gd name="connsiteX7" fmla="*/ 1070130 w 1595861"/>
                <a:gd name="connsiteY7" fmla="*/ 992192 h 1667044"/>
                <a:gd name="connsiteX8" fmla="*/ 1177444 w 1595861"/>
                <a:gd name="connsiteY8" fmla="*/ 1036119 h 1667044"/>
                <a:gd name="connsiteX9" fmla="*/ 1394866 w 1595861"/>
                <a:gd name="connsiteY9" fmla="*/ 900179 h 1667044"/>
                <a:gd name="connsiteX10" fmla="*/ 1582616 w 1595861"/>
                <a:gd name="connsiteY10" fmla="*/ 950954 h 1667044"/>
                <a:gd name="connsiteX11" fmla="*/ 1508029 w 1595861"/>
                <a:gd name="connsiteY11" fmla="*/ 1136322 h 1667044"/>
                <a:gd name="connsiteX12" fmla="*/ 1136787 w 1595861"/>
                <a:gd name="connsiteY12" fmla="*/ 1396534 h 1667044"/>
                <a:gd name="connsiteX13" fmla="*/ 728681 w 1595861"/>
                <a:gd name="connsiteY13" fmla="*/ 1667044 h 1667044"/>
                <a:gd name="connsiteX14" fmla="*/ 685818 w 1595861"/>
                <a:gd name="connsiteY14" fmla="*/ 1667044 h 1667044"/>
                <a:gd name="connsiteX15" fmla="*/ 242906 w 1595861"/>
                <a:gd name="connsiteY15" fmla="*/ 1224132 h 1667044"/>
                <a:gd name="connsiteX16" fmla="*/ 242906 w 1595861"/>
                <a:gd name="connsiteY16" fmla="*/ 1081257 h 1667044"/>
                <a:gd name="connsiteX17" fmla="*/ 8182 w 1595861"/>
                <a:gd name="connsiteY17" fmla="*/ 615950 h 1667044"/>
                <a:gd name="connsiteX18" fmla="*/ 38534 w 1595861"/>
                <a:gd name="connsiteY18" fmla="*/ 502675 h 1667044"/>
                <a:gd name="connsiteX19" fmla="*/ 147418 w 1595861"/>
                <a:gd name="connsiteY19" fmla="*/ 537418 h 1667044"/>
                <a:gd name="connsiteX20" fmla="*/ 353089 w 1595861"/>
                <a:gd name="connsiteY20" fmla="*/ 852999 h 1667044"/>
                <a:gd name="connsiteX21" fmla="*/ 221814 w 1595861"/>
                <a:gd name="connsiteY21" fmla="*/ 263600 h 1667044"/>
                <a:gd name="connsiteX22" fmla="*/ 267980 w 1595861"/>
                <a:gd name="connsiteY22" fmla="*/ 126026 h 1667044"/>
                <a:gd name="connsiteX23" fmla="*/ 409942 w 1595861"/>
                <a:gd name="connsiteY23" fmla="*/ 213896 h 1667044"/>
                <a:gd name="connsiteX24" fmla="*/ 586691 w 1595861"/>
                <a:gd name="connsiteY24" fmla="*/ 787807 h 1667044"/>
                <a:gd name="connsiteX25" fmla="*/ 620544 w 1595861"/>
                <a:gd name="connsiteY25" fmla="*/ 110942 h 1667044"/>
                <a:gd name="connsiteX26" fmla="*/ 711728 w 1595861"/>
                <a:gd name="connsiteY26" fmla="*/ 2 h 1667044"/>
                <a:gd name="connsiteX0" fmla="*/ 713979 w 1598112"/>
                <a:gd name="connsiteY0" fmla="*/ 2 h 1667044"/>
                <a:gd name="connsiteX1" fmla="*/ 813943 w 1598112"/>
                <a:gd name="connsiteY1" fmla="*/ 113136 h 1667044"/>
                <a:gd name="connsiteX2" fmla="*/ 849570 w 1598112"/>
                <a:gd name="connsiteY2" fmla="*/ 781220 h 1667044"/>
                <a:gd name="connsiteX3" fmla="*/ 1026317 w 1598112"/>
                <a:gd name="connsiteY3" fmla="*/ 213894 h 1667044"/>
                <a:gd name="connsiteX4" fmla="*/ 1146332 w 1598112"/>
                <a:gd name="connsiteY4" fmla="*/ 134805 h 1667044"/>
                <a:gd name="connsiteX5" fmla="*/ 1205666 w 1598112"/>
                <a:gd name="connsiteY5" fmla="*/ 267989 h 1667044"/>
                <a:gd name="connsiteX6" fmla="*/ 1073170 w 1598112"/>
                <a:gd name="connsiteY6" fmla="*/ 804936 h 1667044"/>
                <a:gd name="connsiteX7" fmla="*/ 1072381 w 1598112"/>
                <a:gd name="connsiteY7" fmla="*/ 992192 h 1667044"/>
                <a:gd name="connsiteX8" fmla="*/ 1179695 w 1598112"/>
                <a:gd name="connsiteY8" fmla="*/ 1036119 h 1667044"/>
                <a:gd name="connsiteX9" fmla="*/ 1397117 w 1598112"/>
                <a:gd name="connsiteY9" fmla="*/ 900179 h 1667044"/>
                <a:gd name="connsiteX10" fmla="*/ 1584867 w 1598112"/>
                <a:gd name="connsiteY10" fmla="*/ 950954 h 1667044"/>
                <a:gd name="connsiteX11" fmla="*/ 1510280 w 1598112"/>
                <a:gd name="connsiteY11" fmla="*/ 1136322 h 1667044"/>
                <a:gd name="connsiteX12" fmla="*/ 1139038 w 1598112"/>
                <a:gd name="connsiteY12" fmla="*/ 1396534 h 1667044"/>
                <a:gd name="connsiteX13" fmla="*/ 730932 w 1598112"/>
                <a:gd name="connsiteY13" fmla="*/ 1667044 h 1667044"/>
                <a:gd name="connsiteX14" fmla="*/ 688069 w 1598112"/>
                <a:gd name="connsiteY14" fmla="*/ 1667044 h 1667044"/>
                <a:gd name="connsiteX15" fmla="*/ 245157 w 1598112"/>
                <a:gd name="connsiteY15" fmla="*/ 1224132 h 1667044"/>
                <a:gd name="connsiteX16" fmla="*/ 245157 w 1598112"/>
                <a:gd name="connsiteY16" fmla="*/ 1081257 h 1667044"/>
                <a:gd name="connsiteX17" fmla="*/ 10433 w 1598112"/>
                <a:gd name="connsiteY17" fmla="*/ 615950 h 1667044"/>
                <a:gd name="connsiteX18" fmla="*/ 40785 w 1598112"/>
                <a:gd name="connsiteY18" fmla="*/ 502675 h 1667044"/>
                <a:gd name="connsiteX19" fmla="*/ 149669 w 1598112"/>
                <a:gd name="connsiteY19" fmla="*/ 537418 h 1667044"/>
                <a:gd name="connsiteX20" fmla="*/ 355340 w 1598112"/>
                <a:gd name="connsiteY20" fmla="*/ 852999 h 1667044"/>
                <a:gd name="connsiteX21" fmla="*/ 224065 w 1598112"/>
                <a:gd name="connsiteY21" fmla="*/ 263600 h 1667044"/>
                <a:gd name="connsiteX22" fmla="*/ 270231 w 1598112"/>
                <a:gd name="connsiteY22" fmla="*/ 126026 h 1667044"/>
                <a:gd name="connsiteX23" fmla="*/ 412193 w 1598112"/>
                <a:gd name="connsiteY23" fmla="*/ 213896 h 1667044"/>
                <a:gd name="connsiteX24" fmla="*/ 588942 w 1598112"/>
                <a:gd name="connsiteY24" fmla="*/ 787807 h 1667044"/>
                <a:gd name="connsiteX25" fmla="*/ 622795 w 1598112"/>
                <a:gd name="connsiteY25" fmla="*/ 110942 h 1667044"/>
                <a:gd name="connsiteX26" fmla="*/ 713979 w 1598112"/>
                <a:gd name="connsiteY26" fmla="*/ 2 h 1667044"/>
                <a:gd name="connsiteX0" fmla="*/ 713979 w 1598112"/>
                <a:gd name="connsiteY0" fmla="*/ 2 h 1667044"/>
                <a:gd name="connsiteX1" fmla="*/ 813943 w 1598112"/>
                <a:gd name="connsiteY1" fmla="*/ 113136 h 1667044"/>
                <a:gd name="connsiteX2" fmla="*/ 849570 w 1598112"/>
                <a:gd name="connsiteY2" fmla="*/ 781220 h 1667044"/>
                <a:gd name="connsiteX3" fmla="*/ 1026317 w 1598112"/>
                <a:gd name="connsiteY3" fmla="*/ 213894 h 1667044"/>
                <a:gd name="connsiteX4" fmla="*/ 1146332 w 1598112"/>
                <a:gd name="connsiteY4" fmla="*/ 134805 h 1667044"/>
                <a:gd name="connsiteX5" fmla="*/ 1205666 w 1598112"/>
                <a:gd name="connsiteY5" fmla="*/ 267989 h 1667044"/>
                <a:gd name="connsiteX6" fmla="*/ 1073170 w 1598112"/>
                <a:gd name="connsiteY6" fmla="*/ 804936 h 1667044"/>
                <a:gd name="connsiteX7" fmla="*/ 1072381 w 1598112"/>
                <a:gd name="connsiteY7" fmla="*/ 992192 h 1667044"/>
                <a:gd name="connsiteX8" fmla="*/ 1170916 w 1598112"/>
                <a:gd name="connsiteY8" fmla="*/ 1029534 h 1667044"/>
                <a:gd name="connsiteX9" fmla="*/ 1397117 w 1598112"/>
                <a:gd name="connsiteY9" fmla="*/ 900179 h 1667044"/>
                <a:gd name="connsiteX10" fmla="*/ 1584867 w 1598112"/>
                <a:gd name="connsiteY10" fmla="*/ 950954 h 1667044"/>
                <a:gd name="connsiteX11" fmla="*/ 1510280 w 1598112"/>
                <a:gd name="connsiteY11" fmla="*/ 1136322 h 1667044"/>
                <a:gd name="connsiteX12" fmla="*/ 1139038 w 1598112"/>
                <a:gd name="connsiteY12" fmla="*/ 1396534 h 1667044"/>
                <a:gd name="connsiteX13" fmla="*/ 730932 w 1598112"/>
                <a:gd name="connsiteY13" fmla="*/ 1667044 h 1667044"/>
                <a:gd name="connsiteX14" fmla="*/ 688069 w 1598112"/>
                <a:gd name="connsiteY14" fmla="*/ 1667044 h 1667044"/>
                <a:gd name="connsiteX15" fmla="*/ 245157 w 1598112"/>
                <a:gd name="connsiteY15" fmla="*/ 1224132 h 1667044"/>
                <a:gd name="connsiteX16" fmla="*/ 245157 w 1598112"/>
                <a:gd name="connsiteY16" fmla="*/ 1081257 h 1667044"/>
                <a:gd name="connsiteX17" fmla="*/ 10433 w 1598112"/>
                <a:gd name="connsiteY17" fmla="*/ 615950 h 1667044"/>
                <a:gd name="connsiteX18" fmla="*/ 40785 w 1598112"/>
                <a:gd name="connsiteY18" fmla="*/ 502675 h 1667044"/>
                <a:gd name="connsiteX19" fmla="*/ 149669 w 1598112"/>
                <a:gd name="connsiteY19" fmla="*/ 537418 h 1667044"/>
                <a:gd name="connsiteX20" fmla="*/ 355340 w 1598112"/>
                <a:gd name="connsiteY20" fmla="*/ 852999 h 1667044"/>
                <a:gd name="connsiteX21" fmla="*/ 224065 w 1598112"/>
                <a:gd name="connsiteY21" fmla="*/ 263600 h 1667044"/>
                <a:gd name="connsiteX22" fmla="*/ 270231 w 1598112"/>
                <a:gd name="connsiteY22" fmla="*/ 126026 h 1667044"/>
                <a:gd name="connsiteX23" fmla="*/ 412193 w 1598112"/>
                <a:gd name="connsiteY23" fmla="*/ 213896 h 1667044"/>
                <a:gd name="connsiteX24" fmla="*/ 588942 w 1598112"/>
                <a:gd name="connsiteY24" fmla="*/ 787807 h 1667044"/>
                <a:gd name="connsiteX25" fmla="*/ 622795 w 1598112"/>
                <a:gd name="connsiteY25" fmla="*/ 110942 h 1667044"/>
                <a:gd name="connsiteX26" fmla="*/ 713979 w 1598112"/>
                <a:gd name="connsiteY26" fmla="*/ 2 h 1667044"/>
                <a:gd name="connsiteX0" fmla="*/ 713979 w 1587883"/>
                <a:gd name="connsiteY0" fmla="*/ 2 h 1667044"/>
                <a:gd name="connsiteX1" fmla="*/ 813943 w 1587883"/>
                <a:gd name="connsiteY1" fmla="*/ 113136 h 1667044"/>
                <a:gd name="connsiteX2" fmla="*/ 849570 w 1587883"/>
                <a:gd name="connsiteY2" fmla="*/ 781220 h 1667044"/>
                <a:gd name="connsiteX3" fmla="*/ 1026317 w 1587883"/>
                <a:gd name="connsiteY3" fmla="*/ 213894 h 1667044"/>
                <a:gd name="connsiteX4" fmla="*/ 1146332 w 1587883"/>
                <a:gd name="connsiteY4" fmla="*/ 134805 h 1667044"/>
                <a:gd name="connsiteX5" fmla="*/ 1205666 w 1587883"/>
                <a:gd name="connsiteY5" fmla="*/ 267989 h 1667044"/>
                <a:gd name="connsiteX6" fmla="*/ 1073170 w 1587883"/>
                <a:gd name="connsiteY6" fmla="*/ 804936 h 1667044"/>
                <a:gd name="connsiteX7" fmla="*/ 1072381 w 1587883"/>
                <a:gd name="connsiteY7" fmla="*/ 992192 h 1667044"/>
                <a:gd name="connsiteX8" fmla="*/ 1170916 w 1587883"/>
                <a:gd name="connsiteY8" fmla="*/ 1029534 h 1667044"/>
                <a:gd name="connsiteX9" fmla="*/ 1397117 w 1587883"/>
                <a:gd name="connsiteY9" fmla="*/ 900179 h 1667044"/>
                <a:gd name="connsiteX10" fmla="*/ 1584867 w 1587883"/>
                <a:gd name="connsiteY10" fmla="*/ 950954 h 1667044"/>
                <a:gd name="connsiteX11" fmla="*/ 1490526 w 1587883"/>
                <a:gd name="connsiteY11" fmla="*/ 1120958 h 1667044"/>
                <a:gd name="connsiteX12" fmla="*/ 1139038 w 1587883"/>
                <a:gd name="connsiteY12" fmla="*/ 1396534 h 1667044"/>
                <a:gd name="connsiteX13" fmla="*/ 730932 w 1587883"/>
                <a:gd name="connsiteY13" fmla="*/ 1667044 h 1667044"/>
                <a:gd name="connsiteX14" fmla="*/ 688069 w 1587883"/>
                <a:gd name="connsiteY14" fmla="*/ 1667044 h 1667044"/>
                <a:gd name="connsiteX15" fmla="*/ 245157 w 1587883"/>
                <a:gd name="connsiteY15" fmla="*/ 1224132 h 1667044"/>
                <a:gd name="connsiteX16" fmla="*/ 245157 w 1587883"/>
                <a:gd name="connsiteY16" fmla="*/ 1081257 h 1667044"/>
                <a:gd name="connsiteX17" fmla="*/ 10433 w 1587883"/>
                <a:gd name="connsiteY17" fmla="*/ 615950 h 1667044"/>
                <a:gd name="connsiteX18" fmla="*/ 40785 w 1587883"/>
                <a:gd name="connsiteY18" fmla="*/ 502675 h 1667044"/>
                <a:gd name="connsiteX19" fmla="*/ 149669 w 1587883"/>
                <a:gd name="connsiteY19" fmla="*/ 537418 h 1667044"/>
                <a:gd name="connsiteX20" fmla="*/ 355340 w 1587883"/>
                <a:gd name="connsiteY20" fmla="*/ 852999 h 1667044"/>
                <a:gd name="connsiteX21" fmla="*/ 224065 w 1587883"/>
                <a:gd name="connsiteY21" fmla="*/ 263600 h 1667044"/>
                <a:gd name="connsiteX22" fmla="*/ 270231 w 1587883"/>
                <a:gd name="connsiteY22" fmla="*/ 126026 h 1667044"/>
                <a:gd name="connsiteX23" fmla="*/ 412193 w 1587883"/>
                <a:gd name="connsiteY23" fmla="*/ 213896 h 1667044"/>
                <a:gd name="connsiteX24" fmla="*/ 588942 w 1587883"/>
                <a:gd name="connsiteY24" fmla="*/ 787807 h 1667044"/>
                <a:gd name="connsiteX25" fmla="*/ 622795 w 1587883"/>
                <a:gd name="connsiteY25" fmla="*/ 110942 h 1667044"/>
                <a:gd name="connsiteX26" fmla="*/ 713979 w 1587883"/>
                <a:gd name="connsiteY26" fmla="*/ 2 h 1667044"/>
                <a:gd name="connsiteX0" fmla="*/ 713979 w 1555959"/>
                <a:gd name="connsiteY0" fmla="*/ 2 h 1667044"/>
                <a:gd name="connsiteX1" fmla="*/ 813943 w 1555959"/>
                <a:gd name="connsiteY1" fmla="*/ 113136 h 1667044"/>
                <a:gd name="connsiteX2" fmla="*/ 849570 w 1555959"/>
                <a:gd name="connsiteY2" fmla="*/ 781220 h 1667044"/>
                <a:gd name="connsiteX3" fmla="*/ 1026317 w 1555959"/>
                <a:gd name="connsiteY3" fmla="*/ 213894 h 1667044"/>
                <a:gd name="connsiteX4" fmla="*/ 1146332 w 1555959"/>
                <a:gd name="connsiteY4" fmla="*/ 134805 h 1667044"/>
                <a:gd name="connsiteX5" fmla="*/ 1205666 w 1555959"/>
                <a:gd name="connsiteY5" fmla="*/ 267989 h 1667044"/>
                <a:gd name="connsiteX6" fmla="*/ 1073170 w 1555959"/>
                <a:gd name="connsiteY6" fmla="*/ 804936 h 1667044"/>
                <a:gd name="connsiteX7" fmla="*/ 1072381 w 1555959"/>
                <a:gd name="connsiteY7" fmla="*/ 992192 h 1667044"/>
                <a:gd name="connsiteX8" fmla="*/ 1170916 w 1555959"/>
                <a:gd name="connsiteY8" fmla="*/ 1029534 h 1667044"/>
                <a:gd name="connsiteX9" fmla="*/ 1397117 w 1555959"/>
                <a:gd name="connsiteY9" fmla="*/ 900179 h 1667044"/>
                <a:gd name="connsiteX10" fmla="*/ 1549748 w 1555959"/>
                <a:gd name="connsiteY10" fmla="*/ 935590 h 1667044"/>
                <a:gd name="connsiteX11" fmla="*/ 1490526 w 1555959"/>
                <a:gd name="connsiteY11" fmla="*/ 1120958 h 1667044"/>
                <a:gd name="connsiteX12" fmla="*/ 1139038 w 1555959"/>
                <a:gd name="connsiteY12" fmla="*/ 1396534 h 1667044"/>
                <a:gd name="connsiteX13" fmla="*/ 730932 w 1555959"/>
                <a:gd name="connsiteY13" fmla="*/ 1667044 h 1667044"/>
                <a:gd name="connsiteX14" fmla="*/ 688069 w 1555959"/>
                <a:gd name="connsiteY14" fmla="*/ 1667044 h 1667044"/>
                <a:gd name="connsiteX15" fmla="*/ 245157 w 1555959"/>
                <a:gd name="connsiteY15" fmla="*/ 1224132 h 1667044"/>
                <a:gd name="connsiteX16" fmla="*/ 245157 w 1555959"/>
                <a:gd name="connsiteY16" fmla="*/ 1081257 h 1667044"/>
                <a:gd name="connsiteX17" fmla="*/ 10433 w 1555959"/>
                <a:gd name="connsiteY17" fmla="*/ 615950 h 1667044"/>
                <a:gd name="connsiteX18" fmla="*/ 40785 w 1555959"/>
                <a:gd name="connsiteY18" fmla="*/ 502675 h 1667044"/>
                <a:gd name="connsiteX19" fmla="*/ 149669 w 1555959"/>
                <a:gd name="connsiteY19" fmla="*/ 537418 h 1667044"/>
                <a:gd name="connsiteX20" fmla="*/ 355340 w 1555959"/>
                <a:gd name="connsiteY20" fmla="*/ 852999 h 1667044"/>
                <a:gd name="connsiteX21" fmla="*/ 224065 w 1555959"/>
                <a:gd name="connsiteY21" fmla="*/ 263600 h 1667044"/>
                <a:gd name="connsiteX22" fmla="*/ 270231 w 1555959"/>
                <a:gd name="connsiteY22" fmla="*/ 126026 h 1667044"/>
                <a:gd name="connsiteX23" fmla="*/ 412193 w 1555959"/>
                <a:gd name="connsiteY23" fmla="*/ 213896 h 1667044"/>
                <a:gd name="connsiteX24" fmla="*/ 588942 w 1555959"/>
                <a:gd name="connsiteY24" fmla="*/ 787807 h 1667044"/>
                <a:gd name="connsiteX25" fmla="*/ 622795 w 1555959"/>
                <a:gd name="connsiteY25" fmla="*/ 110942 h 1667044"/>
                <a:gd name="connsiteX26" fmla="*/ 713979 w 1555959"/>
                <a:gd name="connsiteY26" fmla="*/ 2 h 1667044"/>
                <a:gd name="connsiteX0" fmla="*/ 713979 w 1561641"/>
                <a:gd name="connsiteY0" fmla="*/ 2 h 1667044"/>
                <a:gd name="connsiteX1" fmla="*/ 813943 w 1561641"/>
                <a:gd name="connsiteY1" fmla="*/ 113136 h 1667044"/>
                <a:gd name="connsiteX2" fmla="*/ 849570 w 1561641"/>
                <a:gd name="connsiteY2" fmla="*/ 781220 h 1667044"/>
                <a:gd name="connsiteX3" fmla="*/ 1026317 w 1561641"/>
                <a:gd name="connsiteY3" fmla="*/ 213894 h 1667044"/>
                <a:gd name="connsiteX4" fmla="*/ 1146332 w 1561641"/>
                <a:gd name="connsiteY4" fmla="*/ 134805 h 1667044"/>
                <a:gd name="connsiteX5" fmla="*/ 1205666 w 1561641"/>
                <a:gd name="connsiteY5" fmla="*/ 267989 h 1667044"/>
                <a:gd name="connsiteX6" fmla="*/ 1073170 w 1561641"/>
                <a:gd name="connsiteY6" fmla="*/ 804936 h 1667044"/>
                <a:gd name="connsiteX7" fmla="*/ 1072381 w 1561641"/>
                <a:gd name="connsiteY7" fmla="*/ 992192 h 1667044"/>
                <a:gd name="connsiteX8" fmla="*/ 1170916 w 1561641"/>
                <a:gd name="connsiteY8" fmla="*/ 1029534 h 1667044"/>
                <a:gd name="connsiteX9" fmla="*/ 1397117 w 1561641"/>
                <a:gd name="connsiteY9" fmla="*/ 900179 h 1667044"/>
                <a:gd name="connsiteX10" fmla="*/ 1549748 w 1561641"/>
                <a:gd name="connsiteY10" fmla="*/ 935590 h 1667044"/>
                <a:gd name="connsiteX11" fmla="*/ 1490526 w 1561641"/>
                <a:gd name="connsiteY11" fmla="*/ 1120958 h 1667044"/>
                <a:gd name="connsiteX12" fmla="*/ 1139038 w 1561641"/>
                <a:gd name="connsiteY12" fmla="*/ 1396534 h 1667044"/>
                <a:gd name="connsiteX13" fmla="*/ 730932 w 1561641"/>
                <a:gd name="connsiteY13" fmla="*/ 1667044 h 1667044"/>
                <a:gd name="connsiteX14" fmla="*/ 688069 w 1561641"/>
                <a:gd name="connsiteY14" fmla="*/ 1667044 h 1667044"/>
                <a:gd name="connsiteX15" fmla="*/ 245157 w 1561641"/>
                <a:gd name="connsiteY15" fmla="*/ 1224132 h 1667044"/>
                <a:gd name="connsiteX16" fmla="*/ 245157 w 1561641"/>
                <a:gd name="connsiteY16" fmla="*/ 1081257 h 1667044"/>
                <a:gd name="connsiteX17" fmla="*/ 10433 w 1561641"/>
                <a:gd name="connsiteY17" fmla="*/ 615950 h 1667044"/>
                <a:gd name="connsiteX18" fmla="*/ 40785 w 1561641"/>
                <a:gd name="connsiteY18" fmla="*/ 502675 h 1667044"/>
                <a:gd name="connsiteX19" fmla="*/ 149669 w 1561641"/>
                <a:gd name="connsiteY19" fmla="*/ 537418 h 1667044"/>
                <a:gd name="connsiteX20" fmla="*/ 355340 w 1561641"/>
                <a:gd name="connsiteY20" fmla="*/ 852999 h 1667044"/>
                <a:gd name="connsiteX21" fmla="*/ 224065 w 1561641"/>
                <a:gd name="connsiteY21" fmla="*/ 263600 h 1667044"/>
                <a:gd name="connsiteX22" fmla="*/ 270231 w 1561641"/>
                <a:gd name="connsiteY22" fmla="*/ 126026 h 1667044"/>
                <a:gd name="connsiteX23" fmla="*/ 412193 w 1561641"/>
                <a:gd name="connsiteY23" fmla="*/ 213896 h 1667044"/>
                <a:gd name="connsiteX24" fmla="*/ 588942 w 1561641"/>
                <a:gd name="connsiteY24" fmla="*/ 787807 h 1667044"/>
                <a:gd name="connsiteX25" fmla="*/ 622795 w 1561641"/>
                <a:gd name="connsiteY25" fmla="*/ 110942 h 1667044"/>
                <a:gd name="connsiteX26" fmla="*/ 713979 w 1561641"/>
                <a:gd name="connsiteY26" fmla="*/ 2 h 1667044"/>
                <a:gd name="connsiteX0" fmla="*/ 713979 w 1557053"/>
                <a:gd name="connsiteY0" fmla="*/ 2 h 1667044"/>
                <a:gd name="connsiteX1" fmla="*/ 813943 w 1557053"/>
                <a:gd name="connsiteY1" fmla="*/ 113136 h 1667044"/>
                <a:gd name="connsiteX2" fmla="*/ 849570 w 1557053"/>
                <a:gd name="connsiteY2" fmla="*/ 781220 h 1667044"/>
                <a:gd name="connsiteX3" fmla="*/ 1026317 w 1557053"/>
                <a:gd name="connsiteY3" fmla="*/ 213894 h 1667044"/>
                <a:gd name="connsiteX4" fmla="*/ 1146332 w 1557053"/>
                <a:gd name="connsiteY4" fmla="*/ 134805 h 1667044"/>
                <a:gd name="connsiteX5" fmla="*/ 1205666 w 1557053"/>
                <a:gd name="connsiteY5" fmla="*/ 267989 h 1667044"/>
                <a:gd name="connsiteX6" fmla="*/ 1073170 w 1557053"/>
                <a:gd name="connsiteY6" fmla="*/ 804936 h 1667044"/>
                <a:gd name="connsiteX7" fmla="*/ 1072381 w 1557053"/>
                <a:gd name="connsiteY7" fmla="*/ 992192 h 1667044"/>
                <a:gd name="connsiteX8" fmla="*/ 1170916 w 1557053"/>
                <a:gd name="connsiteY8" fmla="*/ 1029534 h 1667044"/>
                <a:gd name="connsiteX9" fmla="*/ 1381753 w 1557053"/>
                <a:gd name="connsiteY9" fmla="*/ 913349 h 1667044"/>
                <a:gd name="connsiteX10" fmla="*/ 1549748 w 1557053"/>
                <a:gd name="connsiteY10" fmla="*/ 935590 h 1667044"/>
                <a:gd name="connsiteX11" fmla="*/ 1490526 w 1557053"/>
                <a:gd name="connsiteY11" fmla="*/ 1120958 h 1667044"/>
                <a:gd name="connsiteX12" fmla="*/ 1139038 w 1557053"/>
                <a:gd name="connsiteY12" fmla="*/ 1396534 h 1667044"/>
                <a:gd name="connsiteX13" fmla="*/ 730932 w 1557053"/>
                <a:gd name="connsiteY13" fmla="*/ 1667044 h 1667044"/>
                <a:gd name="connsiteX14" fmla="*/ 688069 w 1557053"/>
                <a:gd name="connsiteY14" fmla="*/ 1667044 h 1667044"/>
                <a:gd name="connsiteX15" fmla="*/ 245157 w 1557053"/>
                <a:gd name="connsiteY15" fmla="*/ 1224132 h 1667044"/>
                <a:gd name="connsiteX16" fmla="*/ 245157 w 1557053"/>
                <a:gd name="connsiteY16" fmla="*/ 1081257 h 1667044"/>
                <a:gd name="connsiteX17" fmla="*/ 10433 w 1557053"/>
                <a:gd name="connsiteY17" fmla="*/ 615950 h 1667044"/>
                <a:gd name="connsiteX18" fmla="*/ 40785 w 1557053"/>
                <a:gd name="connsiteY18" fmla="*/ 502675 h 1667044"/>
                <a:gd name="connsiteX19" fmla="*/ 149669 w 1557053"/>
                <a:gd name="connsiteY19" fmla="*/ 537418 h 1667044"/>
                <a:gd name="connsiteX20" fmla="*/ 355340 w 1557053"/>
                <a:gd name="connsiteY20" fmla="*/ 852999 h 1667044"/>
                <a:gd name="connsiteX21" fmla="*/ 224065 w 1557053"/>
                <a:gd name="connsiteY21" fmla="*/ 263600 h 1667044"/>
                <a:gd name="connsiteX22" fmla="*/ 270231 w 1557053"/>
                <a:gd name="connsiteY22" fmla="*/ 126026 h 1667044"/>
                <a:gd name="connsiteX23" fmla="*/ 412193 w 1557053"/>
                <a:gd name="connsiteY23" fmla="*/ 213896 h 1667044"/>
                <a:gd name="connsiteX24" fmla="*/ 588942 w 1557053"/>
                <a:gd name="connsiteY24" fmla="*/ 787807 h 1667044"/>
                <a:gd name="connsiteX25" fmla="*/ 622795 w 1557053"/>
                <a:gd name="connsiteY25" fmla="*/ 110942 h 1667044"/>
                <a:gd name="connsiteX26" fmla="*/ 713979 w 1557053"/>
                <a:gd name="connsiteY26" fmla="*/ 2 h 1667044"/>
                <a:gd name="connsiteX0" fmla="*/ 713979 w 1559893"/>
                <a:gd name="connsiteY0" fmla="*/ 2 h 1667044"/>
                <a:gd name="connsiteX1" fmla="*/ 813943 w 1559893"/>
                <a:gd name="connsiteY1" fmla="*/ 113136 h 1667044"/>
                <a:gd name="connsiteX2" fmla="*/ 849570 w 1559893"/>
                <a:gd name="connsiteY2" fmla="*/ 781220 h 1667044"/>
                <a:gd name="connsiteX3" fmla="*/ 1026317 w 1559893"/>
                <a:gd name="connsiteY3" fmla="*/ 213894 h 1667044"/>
                <a:gd name="connsiteX4" fmla="*/ 1146332 w 1559893"/>
                <a:gd name="connsiteY4" fmla="*/ 134805 h 1667044"/>
                <a:gd name="connsiteX5" fmla="*/ 1205666 w 1559893"/>
                <a:gd name="connsiteY5" fmla="*/ 267989 h 1667044"/>
                <a:gd name="connsiteX6" fmla="*/ 1073170 w 1559893"/>
                <a:gd name="connsiteY6" fmla="*/ 804936 h 1667044"/>
                <a:gd name="connsiteX7" fmla="*/ 1072381 w 1559893"/>
                <a:gd name="connsiteY7" fmla="*/ 992192 h 1667044"/>
                <a:gd name="connsiteX8" fmla="*/ 1170916 w 1559893"/>
                <a:gd name="connsiteY8" fmla="*/ 1029534 h 1667044"/>
                <a:gd name="connsiteX9" fmla="*/ 1381753 w 1559893"/>
                <a:gd name="connsiteY9" fmla="*/ 913349 h 1667044"/>
                <a:gd name="connsiteX10" fmla="*/ 1549748 w 1559893"/>
                <a:gd name="connsiteY10" fmla="*/ 935590 h 1667044"/>
                <a:gd name="connsiteX11" fmla="*/ 1490526 w 1559893"/>
                <a:gd name="connsiteY11" fmla="*/ 1120958 h 1667044"/>
                <a:gd name="connsiteX12" fmla="*/ 1139038 w 1559893"/>
                <a:gd name="connsiteY12" fmla="*/ 1396534 h 1667044"/>
                <a:gd name="connsiteX13" fmla="*/ 730932 w 1559893"/>
                <a:gd name="connsiteY13" fmla="*/ 1667044 h 1667044"/>
                <a:gd name="connsiteX14" fmla="*/ 688069 w 1559893"/>
                <a:gd name="connsiteY14" fmla="*/ 1667044 h 1667044"/>
                <a:gd name="connsiteX15" fmla="*/ 245157 w 1559893"/>
                <a:gd name="connsiteY15" fmla="*/ 1224132 h 1667044"/>
                <a:gd name="connsiteX16" fmla="*/ 245157 w 1559893"/>
                <a:gd name="connsiteY16" fmla="*/ 1081257 h 1667044"/>
                <a:gd name="connsiteX17" fmla="*/ 10433 w 1559893"/>
                <a:gd name="connsiteY17" fmla="*/ 615950 h 1667044"/>
                <a:gd name="connsiteX18" fmla="*/ 40785 w 1559893"/>
                <a:gd name="connsiteY18" fmla="*/ 502675 h 1667044"/>
                <a:gd name="connsiteX19" fmla="*/ 149669 w 1559893"/>
                <a:gd name="connsiteY19" fmla="*/ 537418 h 1667044"/>
                <a:gd name="connsiteX20" fmla="*/ 355340 w 1559893"/>
                <a:gd name="connsiteY20" fmla="*/ 852999 h 1667044"/>
                <a:gd name="connsiteX21" fmla="*/ 224065 w 1559893"/>
                <a:gd name="connsiteY21" fmla="*/ 263600 h 1667044"/>
                <a:gd name="connsiteX22" fmla="*/ 270231 w 1559893"/>
                <a:gd name="connsiteY22" fmla="*/ 126026 h 1667044"/>
                <a:gd name="connsiteX23" fmla="*/ 412193 w 1559893"/>
                <a:gd name="connsiteY23" fmla="*/ 213896 h 1667044"/>
                <a:gd name="connsiteX24" fmla="*/ 588942 w 1559893"/>
                <a:gd name="connsiteY24" fmla="*/ 787807 h 1667044"/>
                <a:gd name="connsiteX25" fmla="*/ 622795 w 1559893"/>
                <a:gd name="connsiteY25" fmla="*/ 110942 h 1667044"/>
                <a:gd name="connsiteX26" fmla="*/ 713979 w 155989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0761 w 1560423"/>
                <a:gd name="connsiteY22" fmla="*/ 126026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0761 w 1560423"/>
                <a:gd name="connsiteY22" fmla="*/ 126026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7346 w 1560423"/>
                <a:gd name="connsiteY22" fmla="*/ 119441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7346 w 1560423"/>
                <a:gd name="connsiteY22" fmla="*/ 119441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7346 w 1560423"/>
                <a:gd name="connsiteY22" fmla="*/ 119441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Lst>
              <a:rect l="l" t="t" r="r" b="b"/>
              <a:pathLst>
                <a:path w="1560423" h="1667044">
                  <a:moveTo>
                    <a:pt x="714509" y="2"/>
                  </a:moveTo>
                  <a:cubicBezTo>
                    <a:pt x="770510" y="368"/>
                    <a:pt x="814473" y="53078"/>
                    <a:pt x="814473" y="113136"/>
                  </a:cubicBezTo>
                  <a:cubicBezTo>
                    <a:pt x="820495" y="337294"/>
                    <a:pt x="814704" y="764427"/>
                    <a:pt x="850100" y="781220"/>
                  </a:cubicBezTo>
                  <a:cubicBezTo>
                    <a:pt x="885496" y="798013"/>
                    <a:pt x="972321" y="403734"/>
                    <a:pt x="1026847" y="213894"/>
                  </a:cubicBezTo>
                  <a:cubicBezTo>
                    <a:pt x="1042391" y="155882"/>
                    <a:pt x="1092826" y="121399"/>
                    <a:pt x="1146862" y="134805"/>
                  </a:cubicBezTo>
                  <a:cubicBezTo>
                    <a:pt x="1200898" y="148211"/>
                    <a:pt x="1221740" y="209977"/>
                    <a:pt x="1206196" y="267989"/>
                  </a:cubicBezTo>
                  <a:lnTo>
                    <a:pt x="1073700" y="804936"/>
                  </a:lnTo>
                  <a:cubicBezTo>
                    <a:pt x="1070062" y="858332"/>
                    <a:pt x="1056620" y="954759"/>
                    <a:pt x="1072911" y="992192"/>
                  </a:cubicBezTo>
                  <a:cubicBezTo>
                    <a:pt x="1089202" y="1029625"/>
                    <a:pt x="1146911" y="1045164"/>
                    <a:pt x="1171446" y="1029534"/>
                  </a:cubicBezTo>
                  <a:lnTo>
                    <a:pt x="1382283" y="913349"/>
                  </a:lnTo>
                  <a:cubicBezTo>
                    <a:pt x="1445519" y="876839"/>
                    <a:pt x="1525564" y="892209"/>
                    <a:pt x="1550278" y="935590"/>
                  </a:cubicBezTo>
                  <a:cubicBezTo>
                    <a:pt x="1574992" y="978971"/>
                    <a:pt x="1554292" y="1084449"/>
                    <a:pt x="1491056" y="1120958"/>
                  </a:cubicBezTo>
                  <a:lnTo>
                    <a:pt x="1139568" y="1396534"/>
                  </a:lnTo>
                  <a:cubicBezTo>
                    <a:pt x="1072331" y="1555502"/>
                    <a:pt x="914923" y="1667044"/>
                    <a:pt x="731462" y="1667044"/>
                  </a:cubicBezTo>
                  <a:lnTo>
                    <a:pt x="688599" y="1667044"/>
                  </a:lnTo>
                  <a:cubicBezTo>
                    <a:pt x="443985" y="1667044"/>
                    <a:pt x="245687" y="1468746"/>
                    <a:pt x="245687" y="1224132"/>
                  </a:cubicBezTo>
                  <a:lnTo>
                    <a:pt x="245687" y="1081257"/>
                  </a:lnTo>
                  <a:lnTo>
                    <a:pt x="10963" y="615950"/>
                  </a:lnTo>
                  <a:cubicBezTo>
                    <a:pt x="-11936" y="576289"/>
                    <a:pt x="2746" y="515763"/>
                    <a:pt x="39121" y="498284"/>
                  </a:cubicBezTo>
                  <a:cubicBezTo>
                    <a:pt x="75496" y="480805"/>
                    <a:pt x="97773" y="479031"/>
                    <a:pt x="150199" y="537418"/>
                  </a:cubicBezTo>
                  <a:cubicBezTo>
                    <a:pt x="202625" y="595805"/>
                    <a:pt x="332497" y="872295"/>
                    <a:pt x="355870" y="852999"/>
                  </a:cubicBezTo>
                  <a:cubicBezTo>
                    <a:pt x="379243" y="833703"/>
                    <a:pt x="271280" y="458603"/>
                    <a:pt x="224595" y="263600"/>
                  </a:cubicBezTo>
                  <a:cubicBezTo>
                    <a:pt x="209051" y="205588"/>
                    <a:pt x="230627" y="132115"/>
                    <a:pt x="277346" y="119441"/>
                  </a:cubicBezTo>
                  <a:cubicBezTo>
                    <a:pt x="324065" y="106767"/>
                    <a:pt x="363263" y="105063"/>
                    <a:pt x="412723" y="213896"/>
                  </a:cubicBezTo>
                  <a:cubicBezTo>
                    <a:pt x="467249" y="405932"/>
                    <a:pt x="554372" y="804966"/>
                    <a:pt x="589472" y="787807"/>
                  </a:cubicBezTo>
                  <a:cubicBezTo>
                    <a:pt x="624572" y="770648"/>
                    <a:pt x="614967" y="337296"/>
                    <a:pt x="623325" y="110942"/>
                  </a:cubicBezTo>
                  <a:cubicBezTo>
                    <a:pt x="623325" y="50884"/>
                    <a:pt x="658508" y="-364"/>
                    <a:pt x="714509" y="2"/>
                  </a:cubicBezTo>
                  <a:close/>
                </a:path>
              </a:pathLst>
            </a:custGeom>
            <a:solidFill>
              <a:srgbClr val="FFCC99"/>
            </a:solidFill>
            <a:ln w="19050">
              <a:solidFill>
                <a:sysClr val="windowText" lastClr="000000"/>
              </a:solidFill>
              <a:round/>
              <a:headEnd/>
              <a:tailEnd/>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ea typeface="ＭＳ Ｐゴシック" charset="-128"/>
              </a:endParaRPr>
            </a:p>
          </p:txBody>
        </p:sp>
        <p:sp>
          <p:nvSpPr>
            <p:cNvPr id="252" name="フリーフォーム: 図形 251">
              <a:extLst>
                <a:ext uri="{FF2B5EF4-FFF2-40B4-BE49-F238E27FC236}">
                  <a16:creationId xmlns:a16="http://schemas.microsoft.com/office/drawing/2014/main" id="{3204AB98-B1D6-3552-29FC-6652B644BAD2}"/>
                </a:ext>
              </a:extLst>
            </p:cNvPr>
            <p:cNvSpPr/>
            <p:nvPr/>
          </p:nvSpPr>
          <p:spPr>
            <a:xfrm rot="1800000" flipH="1">
              <a:off x="5189859" y="2335038"/>
              <a:ext cx="790959" cy="845004"/>
            </a:xfrm>
            <a:custGeom>
              <a:avLst/>
              <a:gdLst>
                <a:gd name="connsiteX0" fmla="*/ 723449 w 1674729"/>
                <a:gd name="connsiteY0" fmla="*/ 0 h 1667042"/>
                <a:gd name="connsiteX1" fmla="*/ 832193 w 1674729"/>
                <a:gd name="connsiteY1" fmla="*/ 108744 h 1667042"/>
                <a:gd name="connsiteX2" fmla="*/ 832193 w 1674729"/>
                <a:gd name="connsiteY2" fmla="*/ 781218 h 1667042"/>
                <a:gd name="connsiteX3" fmla="*/ 861235 w 1674729"/>
                <a:gd name="connsiteY3" fmla="*/ 781218 h 1667042"/>
                <a:gd name="connsiteX4" fmla="*/ 1013838 w 1674729"/>
                <a:gd name="connsiteY4" fmla="*/ 211697 h 1667042"/>
                <a:gd name="connsiteX5" fmla="*/ 1147022 w 1674729"/>
                <a:gd name="connsiteY5" fmla="*/ 134803 h 1667042"/>
                <a:gd name="connsiteX6" fmla="*/ 1223916 w 1674729"/>
                <a:gd name="connsiteY6" fmla="*/ 267987 h 1667042"/>
                <a:gd name="connsiteX7" fmla="*/ 1054692 w 1674729"/>
                <a:gd name="connsiteY7" fmla="*/ 899539 h 1667042"/>
                <a:gd name="connsiteX8" fmla="*/ 1051911 w 1674729"/>
                <a:gd name="connsiteY8" fmla="*/ 914682 h 1667042"/>
                <a:gd name="connsiteX9" fmla="*/ 1097255 w 1674729"/>
                <a:gd name="connsiteY9" fmla="*/ 1056814 h 1667042"/>
                <a:gd name="connsiteX10" fmla="*/ 1108948 w 1674729"/>
                <a:gd name="connsiteY10" fmla="*/ 1067074 h 1667042"/>
                <a:gd name="connsiteX11" fmla="*/ 1476388 w 1674729"/>
                <a:gd name="connsiteY11" fmla="*/ 854933 h 1667042"/>
                <a:gd name="connsiteX12" fmla="*/ 1656994 w 1674729"/>
                <a:gd name="connsiteY12" fmla="*/ 903326 h 1667042"/>
                <a:gd name="connsiteX13" fmla="*/ 1608601 w 1674729"/>
                <a:gd name="connsiteY13" fmla="*/ 1083932 h 1667042"/>
                <a:gd name="connsiteX14" fmla="*/ 1155573 w 1674729"/>
                <a:gd name="connsiteY14" fmla="*/ 1345488 h 1667042"/>
                <a:gd name="connsiteX15" fmla="*/ 1139728 w 1674729"/>
                <a:gd name="connsiteY15" fmla="*/ 1396532 h 1667042"/>
                <a:gd name="connsiteX16" fmla="*/ 731622 w 1674729"/>
                <a:gd name="connsiteY16" fmla="*/ 1667042 h 1667042"/>
                <a:gd name="connsiteX17" fmla="*/ 688759 w 1674729"/>
                <a:gd name="connsiteY17" fmla="*/ 1667042 h 1667042"/>
                <a:gd name="connsiteX18" fmla="*/ 245847 w 1674729"/>
                <a:gd name="connsiteY18" fmla="*/ 1224130 h 1667042"/>
                <a:gd name="connsiteX19" fmla="*/ 245847 w 1674729"/>
                <a:gd name="connsiteY19" fmla="*/ 1081255 h 1667042"/>
                <a:gd name="connsiteX20" fmla="*/ 250890 w 1674729"/>
                <a:gd name="connsiteY20" fmla="*/ 1031236 h 1667042"/>
                <a:gd name="connsiteX21" fmla="*/ 11123 w 1674729"/>
                <a:gd name="connsiteY21" fmla="*/ 615948 h 1667042"/>
                <a:gd name="connsiteX22" fmla="*/ 41475 w 1674729"/>
                <a:gd name="connsiteY22" fmla="*/ 502673 h 1667042"/>
                <a:gd name="connsiteX23" fmla="*/ 72686 w 1674729"/>
                <a:gd name="connsiteY23" fmla="*/ 492178 h 1667042"/>
                <a:gd name="connsiteX24" fmla="*/ 154750 w 1674729"/>
                <a:gd name="connsiteY24" fmla="*/ 533025 h 1667042"/>
                <a:gd name="connsiteX25" fmla="*/ 343923 w 1674729"/>
                <a:gd name="connsiteY25" fmla="*/ 860684 h 1667042"/>
                <a:gd name="connsiteX26" fmla="*/ 369200 w 1674729"/>
                <a:gd name="connsiteY26" fmla="*/ 839828 h 1667042"/>
                <a:gd name="connsiteX27" fmla="*/ 215975 w 1674729"/>
                <a:gd name="connsiteY27" fmla="*/ 267988 h 1667042"/>
                <a:gd name="connsiteX28" fmla="*/ 292870 w 1674729"/>
                <a:gd name="connsiteY28" fmla="*/ 134804 h 1667042"/>
                <a:gd name="connsiteX29" fmla="*/ 335967 w 1674729"/>
                <a:gd name="connsiteY29" fmla="*/ 132103 h 1667042"/>
                <a:gd name="connsiteX30" fmla="*/ 426053 w 1674729"/>
                <a:gd name="connsiteY30" fmla="*/ 211698 h 1667042"/>
                <a:gd name="connsiteX31" fmla="*/ 578656 w 1674729"/>
                <a:gd name="connsiteY31" fmla="*/ 781218 h 1667042"/>
                <a:gd name="connsiteX32" fmla="*/ 614705 w 1674729"/>
                <a:gd name="connsiteY32" fmla="*/ 781218 h 1667042"/>
                <a:gd name="connsiteX33" fmla="*/ 614705 w 1674729"/>
                <a:gd name="connsiteY33" fmla="*/ 108744 h 1667042"/>
                <a:gd name="connsiteX34" fmla="*/ 723449 w 1674729"/>
                <a:gd name="connsiteY34" fmla="*/ 0 h 1667042"/>
                <a:gd name="connsiteX0" fmla="*/ 723449 w 1674117"/>
                <a:gd name="connsiteY0" fmla="*/ 0 h 1667042"/>
                <a:gd name="connsiteX1" fmla="*/ 832193 w 1674117"/>
                <a:gd name="connsiteY1" fmla="*/ 108744 h 1667042"/>
                <a:gd name="connsiteX2" fmla="*/ 832193 w 1674117"/>
                <a:gd name="connsiteY2" fmla="*/ 781218 h 1667042"/>
                <a:gd name="connsiteX3" fmla="*/ 861235 w 1674117"/>
                <a:gd name="connsiteY3" fmla="*/ 781218 h 1667042"/>
                <a:gd name="connsiteX4" fmla="*/ 1013838 w 1674117"/>
                <a:gd name="connsiteY4" fmla="*/ 211697 h 1667042"/>
                <a:gd name="connsiteX5" fmla="*/ 1147022 w 1674117"/>
                <a:gd name="connsiteY5" fmla="*/ 134803 h 1667042"/>
                <a:gd name="connsiteX6" fmla="*/ 1223916 w 1674117"/>
                <a:gd name="connsiteY6" fmla="*/ 267987 h 1667042"/>
                <a:gd name="connsiteX7" fmla="*/ 1054692 w 1674117"/>
                <a:gd name="connsiteY7" fmla="*/ 899539 h 1667042"/>
                <a:gd name="connsiteX8" fmla="*/ 1051911 w 1674117"/>
                <a:gd name="connsiteY8" fmla="*/ 914682 h 1667042"/>
                <a:gd name="connsiteX9" fmla="*/ 1097255 w 1674117"/>
                <a:gd name="connsiteY9" fmla="*/ 1056814 h 1667042"/>
                <a:gd name="connsiteX10" fmla="*/ 1108948 w 1674117"/>
                <a:gd name="connsiteY10" fmla="*/ 1067074 h 1667042"/>
                <a:gd name="connsiteX11" fmla="*/ 1397807 w 1674117"/>
                <a:gd name="connsiteY11" fmla="*/ 900177 h 1667042"/>
                <a:gd name="connsiteX12" fmla="*/ 1656994 w 1674117"/>
                <a:gd name="connsiteY12" fmla="*/ 903326 h 1667042"/>
                <a:gd name="connsiteX13" fmla="*/ 1608601 w 1674117"/>
                <a:gd name="connsiteY13" fmla="*/ 1083932 h 1667042"/>
                <a:gd name="connsiteX14" fmla="*/ 1155573 w 1674117"/>
                <a:gd name="connsiteY14" fmla="*/ 1345488 h 1667042"/>
                <a:gd name="connsiteX15" fmla="*/ 1139728 w 1674117"/>
                <a:gd name="connsiteY15" fmla="*/ 1396532 h 1667042"/>
                <a:gd name="connsiteX16" fmla="*/ 731622 w 1674117"/>
                <a:gd name="connsiteY16" fmla="*/ 1667042 h 1667042"/>
                <a:gd name="connsiteX17" fmla="*/ 688759 w 1674117"/>
                <a:gd name="connsiteY17" fmla="*/ 1667042 h 1667042"/>
                <a:gd name="connsiteX18" fmla="*/ 245847 w 1674117"/>
                <a:gd name="connsiteY18" fmla="*/ 1224130 h 1667042"/>
                <a:gd name="connsiteX19" fmla="*/ 245847 w 1674117"/>
                <a:gd name="connsiteY19" fmla="*/ 1081255 h 1667042"/>
                <a:gd name="connsiteX20" fmla="*/ 250890 w 1674117"/>
                <a:gd name="connsiteY20" fmla="*/ 1031236 h 1667042"/>
                <a:gd name="connsiteX21" fmla="*/ 11123 w 1674117"/>
                <a:gd name="connsiteY21" fmla="*/ 615948 h 1667042"/>
                <a:gd name="connsiteX22" fmla="*/ 41475 w 1674117"/>
                <a:gd name="connsiteY22" fmla="*/ 502673 h 1667042"/>
                <a:gd name="connsiteX23" fmla="*/ 72686 w 1674117"/>
                <a:gd name="connsiteY23" fmla="*/ 492178 h 1667042"/>
                <a:gd name="connsiteX24" fmla="*/ 154750 w 1674117"/>
                <a:gd name="connsiteY24" fmla="*/ 533025 h 1667042"/>
                <a:gd name="connsiteX25" fmla="*/ 343923 w 1674117"/>
                <a:gd name="connsiteY25" fmla="*/ 860684 h 1667042"/>
                <a:gd name="connsiteX26" fmla="*/ 369200 w 1674117"/>
                <a:gd name="connsiteY26" fmla="*/ 839828 h 1667042"/>
                <a:gd name="connsiteX27" fmla="*/ 215975 w 1674117"/>
                <a:gd name="connsiteY27" fmla="*/ 267988 h 1667042"/>
                <a:gd name="connsiteX28" fmla="*/ 292870 w 1674117"/>
                <a:gd name="connsiteY28" fmla="*/ 134804 h 1667042"/>
                <a:gd name="connsiteX29" fmla="*/ 335967 w 1674117"/>
                <a:gd name="connsiteY29" fmla="*/ 132103 h 1667042"/>
                <a:gd name="connsiteX30" fmla="*/ 426053 w 1674117"/>
                <a:gd name="connsiteY30" fmla="*/ 211698 h 1667042"/>
                <a:gd name="connsiteX31" fmla="*/ 578656 w 1674117"/>
                <a:gd name="connsiteY31" fmla="*/ 781218 h 1667042"/>
                <a:gd name="connsiteX32" fmla="*/ 614705 w 1674117"/>
                <a:gd name="connsiteY32" fmla="*/ 781218 h 1667042"/>
                <a:gd name="connsiteX33" fmla="*/ 614705 w 1674117"/>
                <a:gd name="connsiteY33" fmla="*/ 108744 h 1667042"/>
                <a:gd name="connsiteX34" fmla="*/ 723449 w 1674117"/>
                <a:gd name="connsiteY34" fmla="*/ 0 h 1667042"/>
                <a:gd name="connsiteX0" fmla="*/ 723449 w 1659290"/>
                <a:gd name="connsiteY0" fmla="*/ 0 h 1667042"/>
                <a:gd name="connsiteX1" fmla="*/ 832193 w 1659290"/>
                <a:gd name="connsiteY1" fmla="*/ 108744 h 1667042"/>
                <a:gd name="connsiteX2" fmla="*/ 832193 w 1659290"/>
                <a:gd name="connsiteY2" fmla="*/ 781218 h 1667042"/>
                <a:gd name="connsiteX3" fmla="*/ 861235 w 1659290"/>
                <a:gd name="connsiteY3" fmla="*/ 781218 h 1667042"/>
                <a:gd name="connsiteX4" fmla="*/ 1013838 w 1659290"/>
                <a:gd name="connsiteY4" fmla="*/ 211697 h 1667042"/>
                <a:gd name="connsiteX5" fmla="*/ 1147022 w 1659290"/>
                <a:gd name="connsiteY5" fmla="*/ 134803 h 1667042"/>
                <a:gd name="connsiteX6" fmla="*/ 1223916 w 1659290"/>
                <a:gd name="connsiteY6" fmla="*/ 267987 h 1667042"/>
                <a:gd name="connsiteX7" fmla="*/ 1054692 w 1659290"/>
                <a:gd name="connsiteY7" fmla="*/ 899539 h 1667042"/>
                <a:gd name="connsiteX8" fmla="*/ 1051911 w 1659290"/>
                <a:gd name="connsiteY8" fmla="*/ 914682 h 1667042"/>
                <a:gd name="connsiteX9" fmla="*/ 1097255 w 1659290"/>
                <a:gd name="connsiteY9" fmla="*/ 1056814 h 1667042"/>
                <a:gd name="connsiteX10" fmla="*/ 1108948 w 1659290"/>
                <a:gd name="connsiteY10" fmla="*/ 1067074 h 1667042"/>
                <a:gd name="connsiteX11" fmla="*/ 1397807 w 1659290"/>
                <a:gd name="connsiteY11" fmla="*/ 900177 h 1667042"/>
                <a:gd name="connsiteX12" fmla="*/ 1656994 w 1659290"/>
                <a:gd name="connsiteY12" fmla="*/ 903326 h 1667042"/>
                <a:gd name="connsiteX13" fmla="*/ 1510970 w 1659290"/>
                <a:gd name="connsiteY13" fmla="*/ 1136320 h 1667042"/>
                <a:gd name="connsiteX14" fmla="*/ 1155573 w 1659290"/>
                <a:gd name="connsiteY14" fmla="*/ 1345488 h 1667042"/>
                <a:gd name="connsiteX15" fmla="*/ 1139728 w 1659290"/>
                <a:gd name="connsiteY15" fmla="*/ 1396532 h 1667042"/>
                <a:gd name="connsiteX16" fmla="*/ 731622 w 1659290"/>
                <a:gd name="connsiteY16" fmla="*/ 1667042 h 1667042"/>
                <a:gd name="connsiteX17" fmla="*/ 688759 w 1659290"/>
                <a:gd name="connsiteY17" fmla="*/ 1667042 h 1667042"/>
                <a:gd name="connsiteX18" fmla="*/ 245847 w 1659290"/>
                <a:gd name="connsiteY18" fmla="*/ 1224130 h 1667042"/>
                <a:gd name="connsiteX19" fmla="*/ 245847 w 1659290"/>
                <a:gd name="connsiteY19" fmla="*/ 1081255 h 1667042"/>
                <a:gd name="connsiteX20" fmla="*/ 250890 w 1659290"/>
                <a:gd name="connsiteY20" fmla="*/ 1031236 h 1667042"/>
                <a:gd name="connsiteX21" fmla="*/ 11123 w 1659290"/>
                <a:gd name="connsiteY21" fmla="*/ 615948 h 1667042"/>
                <a:gd name="connsiteX22" fmla="*/ 41475 w 1659290"/>
                <a:gd name="connsiteY22" fmla="*/ 502673 h 1667042"/>
                <a:gd name="connsiteX23" fmla="*/ 72686 w 1659290"/>
                <a:gd name="connsiteY23" fmla="*/ 492178 h 1667042"/>
                <a:gd name="connsiteX24" fmla="*/ 154750 w 1659290"/>
                <a:gd name="connsiteY24" fmla="*/ 533025 h 1667042"/>
                <a:gd name="connsiteX25" fmla="*/ 343923 w 1659290"/>
                <a:gd name="connsiteY25" fmla="*/ 860684 h 1667042"/>
                <a:gd name="connsiteX26" fmla="*/ 369200 w 1659290"/>
                <a:gd name="connsiteY26" fmla="*/ 839828 h 1667042"/>
                <a:gd name="connsiteX27" fmla="*/ 215975 w 1659290"/>
                <a:gd name="connsiteY27" fmla="*/ 267988 h 1667042"/>
                <a:gd name="connsiteX28" fmla="*/ 292870 w 1659290"/>
                <a:gd name="connsiteY28" fmla="*/ 134804 h 1667042"/>
                <a:gd name="connsiteX29" fmla="*/ 335967 w 1659290"/>
                <a:gd name="connsiteY29" fmla="*/ 132103 h 1667042"/>
                <a:gd name="connsiteX30" fmla="*/ 426053 w 1659290"/>
                <a:gd name="connsiteY30" fmla="*/ 211698 h 1667042"/>
                <a:gd name="connsiteX31" fmla="*/ 578656 w 1659290"/>
                <a:gd name="connsiteY31" fmla="*/ 781218 h 1667042"/>
                <a:gd name="connsiteX32" fmla="*/ 614705 w 1659290"/>
                <a:gd name="connsiteY32" fmla="*/ 781218 h 1667042"/>
                <a:gd name="connsiteX33" fmla="*/ 614705 w 1659290"/>
                <a:gd name="connsiteY33" fmla="*/ 108744 h 1667042"/>
                <a:gd name="connsiteX34" fmla="*/ 723449 w 1659290"/>
                <a:gd name="connsiteY34" fmla="*/ 0 h 1667042"/>
                <a:gd name="connsiteX0" fmla="*/ 723449 w 1593259"/>
                <a:gd name="connsiteY0" fmla="*/ 0 h 1667042"/>
                <a:gd name="connsiteX1" fmla="*/ 832193 w 1593259"/>
                <a:gd name="connsiteY1" fmla="*/ 108744 h 1667042"/>
                <a:gd name="connsiteX2" fmla="*/ 832193 w 1593259"/>
                <a:gd name="connsiteY2" fmla="*/ 781218 h 1667042"/>
                <a:gd name="connsiteX3" fmla="*/ 861235 w 1593259"/>
                <a:gd name="connsiteY3" fmla="*/ 781218 h 1667042"/>
                <a:gd name="connsiteX4" fmla="*/ 1013838 w 1593259"/>
                <a:gd name="connsiteY4" fmla="*/ 211697 h 1667042"/>
                <a:gd name="connsiteX5" fmla="*/ 1147022 w 1593259"/>
                <a:gd name="connsiteY5" fmla="*/ 134803 h 1667042"/>
                <a:gd name="connsiteX6" fmla="*/ 1223916 w 1593259"/>
                <a:gd name="connsiteY6" fmla="*/ 267987 h 1667042"/>
                <a:gd name="connsiteX7" fmla="*/ 1054692 w 1593259"/>
                <a:gd name="connsiteY7" fmla="*/ 899539 h 1667042"/>
                <a:gd name="connsiteX8" fmla="*/ 1051911 w 1593259"/>
                <a:gd name="connsiteY8" fmla="*/ 914682 h 1667042"/>
                <a:gd name="connsiteX9" fmla="*/ 1097255 w 1593259"/>
                <a:gd name="connsiteY9" fmla="*/ 1056814 h 1667042"/>
                <a:gd name="connsiteX10" fmla="*/ 1108948 w 1593259"/>
                <a:gd name="connsiteY10" fmla="*/ 1067074 h 1667042"/>
                <a:gd name="connsiteX11" fmla="*/ 1397807 w 1593259"/>
                <a:gd name="connsiteY11" fmla="*/ 900177 h 1667042"/>
                <a:gd name="connsiteX12" fmla="*/ 1587938 w 1593259"/>
                <a:gd name="connsiteY12" fmla="*/ 946189 h 1667042"/>
                <a:gd name="connsiteX13" fmla="*/ 1510970 w 1593259"/>
                <a:gd name="connsiteY13" fmla="*/ 1136320 h 1667042"/>
                <a:gd name="connsiteX14" fmla="*/ 1155573 w 1593259"/>
                <a:gd name="connsiteY14" fmla="*/ 1345488 h 1667042"/>
                <a:gd name="connsiteX15" fmla="*/ 1139728 w 1593259"/>
                <a:gd name="connsiteY15" fmla="*/ 1396532 h 1667042"/>
                <a:gd name="connsiteX16" fmla="*/ 731622 w 1593259"/>
                <a:gd name="connsiteY16" fmla="*/ 1667042 h 1667042"/>
                <a:gd name="connsiteX17" fmla="*/ 688759 w 1593259"/>
                <a:gd name="connsiteY17" fmla="*/ 1667042 h 1667042"/>
                <a:gd name="connsiteX18" fmla="*/ 245847 w 1593259"/>
                <a:gd name="connsiteY18" fmla="*/ 1224130 h 1667042"/>
                <a:gd name="connsiteX19" fmla="*/ 245847 w 1593259"/>
                <a:gd name="connsiteY19" fmla="*/ 1081255 h 1667042"/>
                <a:gd name="connsiteX20" fmla="*/ 250890 w 1593259"/>
                <a:gd name="connsiteY20" fmla="*/ 1031236 h 1667042"/>
                <a:gd name="connsiteX21" fmla="*/ 11123 w 1593259"/>
                <a:gd name="connsiteY21" fmla="*/ 615948 h 1667042"/>
                <a:gd name="connsiteX22" fmla="*/ 41475 w 1593259"/>
                <a:gd name="connsiteY22" fmla="*/ 502673 h 1667042"/>
                <a:gd name="connsiteX23" fmla="*/ 72686 w 1593259"/>
                <a:gd name="connsiteY23" fmla="*/ 492178 h 1667042"/>
                <a:gd name="connsiteX24" fmla="*/ 154750 w 1593259"/>
                <a:gd name="connsiteY24" fmla="*/ 533025 h 1667042"/>
                <a:gd name="connsiteX25" fmla="*/ 343923 w 1593259"/>
                <a:gd name="connsiteY25" fmla="*/ 860684 h 1667042"/>
                <a:gd name="connsiteX26" fmla="*/ 369200 w 1593259"/>
                <a:gd name="connsiteY26" fmla="*/ 839828 h 1667042"/>
                <a:gd name="connsiteX27" fmla="*/ 215975 w 1593259"/>
                <a:gd name="connsiteY27" fmla="*/ 267988 h 1667042"/>
                <a:gd name="connsiteX28" fmla="*/ 292870 w 1593259"/>
                <a:gd name="connsiteY28" fmla="*/ 134804 h 1667042"/>
                <a:gd name="connsiteX29" fmla="*/ 335967 w 1593259"/>
                <a:gd name="connsiteY29" fmla="*/ 132103 h 1667042"/>
                <a:gd name="connsiteX30" fmla="*/ 426053 w 1593259"/>
                <a:gd name="connsiteY30" fmla="*/ 211698 h 1667042"/>
                <a:gd name="connsiteX31" fmla="*/ 578656 w 1593259"/>
                <a:gd name="connsiteY31" fmla="*/ 781218 h 1667042"/>
                <a:gd name="connsiteX32" fmla="*/ 614705 w 1593259"/>
                <a:gd name="connsiteY32" fmla="*/ 781218 h 1667042"/>
                <a:gd name="connsiteX33" fmla="*/ 614705 w 1593259"/>
                <a:gd name="connsiteY33" fmla="*/ 108744 h 1667042"/>
                <a:gd name="connsiteX34" fmla="*/ 723449 w 1593259"/>
                <a:gd name="connsiteY34" fmla="*/ 0 h 1667042"/>
                <a:gd name="connsiteX0" fmla="*/ 723449 w 1594161"/>
                <a:gd name="connsiteY0" fmla="*/ 0 h 1667042"/>
                <a:gd name="connsiteX1" fmla="*/ 832193 w 1594161"/>
                <a:gd name="connsiteY1" fmla="*/ 108744 h 1667042"/>
                <a:gd name="connsiteX2" fmla="*/ 832193 w 1594161"/>
                <a:gd name="connsiteY2" fmla="*/ 781218 h 1667042"/>
                <a:gd name="connsiteX3" fmla="*/ 861235 w 1594161"/>
                <a:gd name="connsiteY3" fmla="*/ 781218 h 1667042"/>
                <a:gd name="connsiteX4" fmla="*/ 1013838 w 1594161"/>
                <a:gd name="connsiteY4" fmla="*/ 211697 h 1667042"/>
                <a:gd name="connsiteX5" fmla="*/ 1147022 w 1594161"/>
                <a:gd name="connsiteY5" fmla="*/ 134803 h 1667042"/>
                <a:gd name="connsiteX6" fmla="*/ 1223916 w 1594161"/>
                <a:gd name="connsiteY6" fmla="*/ 267987 h 1667042"/>
                <a:gd name="connsiteX7" fmla="*/ 1054692 w 1594161"/>
                <a:gd name="connsiteY7" fmla="*/ 899539 h 1667042"/>
                <a:gd name="connsiteX8" fmla="*/ 1051911 w 1594161"/>
                <a:gd name="connsiteY8" fmla="*/ 914682 h 1667042"/>
                <a:gd name="connsiteX9" fmla="*/ 1097255 w 1594161"/>
                <a:gd name="connsiteY9" fmla="*/ 1056814 h 1667042"/>
                <a:gd name="connsiteX10" fmla="*/ 1108948 w 1594161"/>
                <a:gd name="connsiteY10" fmla="*/ 1067074 h 1667042"/>
                <a:gd name="connsiteX11" fmla="*/ 1397807 w 1594161"/>
                <a:gd name="connsiteY11" fmla="*/ 900177 h 1667042"/>
                <a:gd name="connsiteX12" fmla="*/ 1587938 w 1594161"/>
                <a:gd name="connsiteY12" fmla="*/ 946189 h 1667042"/>
                <a:gd name="connsiteX13" fmla="*/ 1510970 w 1594161"/>
                <a:gd name="connsiteY13" fmla="*/ 1136320 h 1667042"/>
                <a:gd name="connsiteX14" fmla="*/ 1155573 w 1594161"/>
                <a:gd name="connsiteY14" fmla="*/ 1345488 h 1667042"/>
                <a:gd name="connsiteX15" fmla="*/ 1139728 w 1594161"/>
                <a:gd name="connsiteY15" fmla="*/ 1396532 h 1667042"/>
                <a:gd name="connsiteX16" fmla="*/ 731622 w 1594161"/>
                <a:gd name="connsiteY16" fmla="*/ 1667042 h 1667042"/>
                <a:gd name="connsiteX17" fmla="*/ 688759 w 1594161"/>
                <a:gd name="connsiteY17" fmla="*/ 1667042 h 1667042"/>
                <a:gd name="connsiteX18" fmla="*/ 245847 w 1594161"/>
                <a:gd name="connsiteY18" fmla="*/ 1224130 h 1667042"/>
                <a:gd name="connsiteX19" fmla="*/ 245847 w 1594161"/>
                <a:gd name="connsiteY19" fmla="*/ 1081255 h 1667042"/>
                <a:gd name="connsiteX20" fmla="*/ 250890 w 1594161"/>
                <a:gd name="connsiteY20" fmla="*/ 1031236 h 1667042"/>
                <a:gd name="connsiteX21" fmla="*/ 11123 w 1594161"/>
                <a:gd name="connsiteY21" fmla="*/ 615948 h 1667042"/>
                <a:gd name="connsiteX22" fmla="*/ 41475 w 1594161"/>
                <a:gd name="connsiteY22" fmla="*/ 502673 h 1667042"/>
                <a:gd name="connsiteX23" fmla="*/ 72686 w 1594161"/>
                <a:gd name="connsiteY23" fmla="*/ 492178 h 1667042"/>
                <a:gd name="connsiteX24" fmla="*/ 154750 w 1594161"/>
                <a:gd name="connsiteY24" fmla="*/ 533025 h 1667042"/>
                <a:gd name="connsiteX25" fmla="*/ 343923 w 1594161"/>
                <a:gd name="connsiteY25" fmla="*/ 860684 h 1667042"/>
                <a:gd name="connsiteX26" fmla="*/ 369200 w 1594161"/>
                <a:gd name="connsiteY26" fmla="*/ 839828 h 1667042"/>
                <a:gd name="connsiteX27" fmla="*/ 215975 w 1594161"/>
                <a:gd name="connsiteY27" fmla="*/ 267988 h 1667042"/>
                <a:gd name="connsiteX28" fmla="*/ 292870 w 1594161"/>
                <a:gd name="connsiteY28" fmla="*/ 134804 h 1667042"/>
                <a:gd name="connsiteX29" fmla="*/ 335967 w 1594161"/>
                <a:gd name="connsiteY29" fmla="*/ 132103 h 1667042"/>
                <a:gd name="connsiteX30" fmla="*/ 426053 w 1594161"/>
                <a:gd name="connsiteY30" fmla="*/ 211698 h 1667042"/>
                <a:gd name="connsiteX31" fmla="*/ 578656 w 1594161"/>
                <a:gd name="connsiteY31" fmla="*/ 781218 h 1667042"/>
                <a:gd name="connsiteX32" fmla="*/ 614705 w 1594161"/>
                <a:gd name="connsiteY32" fmla="*/ 781218 h 1667042"/>
                <a:gd name="connsiteX33" fmla="*/ 614705 w 1594161"/>
                <a:gd name="connsiteY33" fmla="*/ 108744 h 1667042"/>
                <a:gd name="connsiteX34" fmla="*/ 723449 w 1594161"/>
                <a:gd name="connsiteY34" fmla="*/ 0 h 1667042"/>
                <a:gd name="connsiteX0" fmla="*/ 723449 w 1596962"/>
                <a:gd name="connsiteY0" fmla="*/ 0 h 1667042"/>
                <a:gd name="connsiteX1" fmla="*/ 832193 w 1596962"/>
                <a:gd name="connsiteY1" fmla="*/ 108744 h 1667042"/>
                <a:gd name="connsiteX2" fmla="*/ 832193 w 1596962"/>
                <a:gd name="connsiteY2" fmla="*/ 781218 h 1667042"/>
                <a:gd name="connsiteX3" fmla="*/ 861235 w 1596962"/>
                <a:gd name="connsiteY3" fmla="*/ 781218 h 1667042"/>
                <a:gd name="connsiteX4" fmla="*/ 1013838 w 1596962"/>
                <a:gd name="connsiteY4" fmla="*/ 211697 h 1667042"/>
                <a:gd name="connsiteX5" fmla="*/ 1147022 w 1596962"/>
                <a:gd name="connsiteY5" fmla="*/ 134803 h 1667042"/>
                <a:gd name="connsiteX6" fmla="*/ 1223916 w 1596962"/>
                <a:gd name="connsiteY6" fmla="*/ 267987 h 1667042"/>
                <a:gd name="connsiteX7" fmla="*/ 1054692 w 1596962"/>
                <a:gd name="connsiteY7" fmla="*/ 899539 h 1667042"/>
                <a:gd name="connsiteX8" fmla="*/ 1051911 w 1596962"/>
                <a:gd name="connsiteY8" fmla="*/ 914682 h 1667042"/>
                <a:gd name="connsiteX9" fmla="*/ 1097255 w 1596962"/>
                <a:gd name="connsiteY9" fmla="*/ 1056814 h 1667042"/>
                <a:gd name="connsiteX10" fmla="*/ 1108948 w 1596962"/>
                <a:gd name="connsiteY10" fmla="*/ 1067074 h 1667042"/>
                <a:gd name="connsiteX11" fmla="*/ 1397807 w 1596962"/>
                <a:gd name="connsiteY11" fmla="*/ 900177 h 1667042"/>
                <a:gd name="connsiteX12" fmla="*/ 1587938 w 1596962"/>
                <a:gd name="connsiteY12" fmla="*/ 946189 h 1667042"/>
                <a:gd name="connsiteX13" fmla="*/ 1510970 w 1596962"/>
                <a:gd name="connsiteY13" fmla="*/ 1136320 h 1667042"/>
                <a:gd name="connsiteX14" fmla="*/ 1155573 w 1596962"/>
                <a:gd name="connsiteY14" fmla="*/ 1345488 h 1667042"/>
                <a:gd name="connsiteX15" fmla="*/ 1139728 w 1596962"/>
                <a:gd name="connsiteY15" fmla="*/ 1396532 h 1667042"/>
                <a:gd name="connsiteX16" fmla="*/ 731622 w 1596962"/>
                <a:gd name="connsiteY16" fmla="*/ 1667042 h 1667042"/>
                <a:gd name="connsiteX17" fmla="*/ 688759 w 1596962"/>
                <a:gd name="connsiteY17" fmla="*/ 1667042 h 1667042"/>
                <a:gd name="connsiteX18" fmla="*/ 245847 w 1596962"/>
                <a:gd name="connsiteY18" fmla="*/ 1224130 h 1667042"/>
                <a:gd name="connsiteX19" fmla="*/ 245847 w 1596962"/>
                <a:gd name="connsiteY19" fmla="*/ 1081255 h 1667042"/>
                <a:gd name="connsiteX20" fmla="*/ 250890 w 1596962"/>
                <a:gd name="connsiteY20" fmla="*/ 1031236 h 1667042"/>
                <a:gd name="connsiteX21" fmla="*/ 11123 w 1596962"/>
                <a:gd name="connsiteY21" fmla="*/ 615948 h 1667042"/>
                <a:gd name="connsiteX22" fmla="*/ 41475 w 1596962"/>
                <a:gd name="connsiteY22" fmla="*/ 502673 h 1667042"/>
                <a:gd name="connsiteX23" fmla="*/ 72686 w 1596962"/>
                <a:gd name="connsiteY23" fmla="*/ 492178 h 1667042"/>
                <a:gd name="connsiteX24" fmla="*/ 154750 w 1596962"/>
                <a:gd name="connsiteY24" fmla="*/ 533025 h 1667042"/>
                <a:gd name="connsiteX25" fmla="*/ 343923 w 1596962"/>
                <a:gd name="connsiteY25" fmla="*/ 860684 h 1667042"/>
                <a:gd name="connsiteX26" fmla="*/ 369200 w 1596962"/>
                <a:gd name="connsiteY26" fmla="*/ 839828 h 1667042"/>
                <a:gd name="connsiteX27" fmla="*/ 215975 w 1596962"/>
                <a:gd name="connsiteY27" fmla="*/ 267988 h 1667042"/>
                <a:gd name="connsiteX28" fmla="*/ 292870 w 1596962"/>
                <a:gd name="connsiteY28" fmla="*/ 134804 h 1667042"/>
                <a:gd name="connsiteX29" fmla="*/ 335967 w 1596962"/>
                <a:gd name="connsiteY29" fmla="*/ 132103 h 1667042"/>
                <a:gd name="connsiteX30" fmla="*/ 426053 w 1596962"/>
                <a:gd name="connsiteY30" fmla="*/ 211698 h 1667042"/>
                <a:gd name="connsiteX31" fmla="*/ 578656 w 1596962"/>
                <a:gd name="connsiteY31" fmla="*/ 781218 h 1667042"/>
                <a:gd name="connsiteX32" fmla="*/ 614705 w 1596962"/>
                <a:gd name="connsiteY32" fmla="*/ 781218 h 1667042"/>
                <a:gd name="connsiteX33" fmla="*/ 614705 w 1596962"/>
                <a:gd name="connsiteY33" fmla="*/ 108744 h 1667042"/>
                <a:gd name="connsiteX34" fmla="*/ 723449 w 1596962"/>
                <a:gd name="connsiteY34" fmla="*/ 0 h 1667042"/>
                <a:gd name="connsiteX0" fmla="*/ 723449 w 1599061"/>
                <a:gd name="connsiteY0" fmla="*/ 0 h 1667042"/>
                <a:gd name="connsiteX1" fmla="*/ 832193 w 1599061"/>
                <a:gd name="connsiteY1" fmla="*/ 108744 h 1667042"/>
                <a:gd name="connsiteX2" fmla="*/ 832193 w 1599061"/>
                <a:gd name="connsiteY2" fmla="*/ 781218 h 1667042"/>
                <a:gd name="connsiteX3" fmla="*/ 861235 w 1599061"/>
                <a:gd name="connsiteY3" fmla="*/ 781218 h 1667042"/>
                <a:gd name="connsiteX4" fmla="*/ 1013838 w 1599061"/>
                <a:gd name="connsiteY4" fmla="*/ 211697 h 1667042"/>
                <a:gd name="connsiteX5" fmla="*/ 1147022 w 1599061"/>
                <a:gd name="connsiteY5" fmla="*/ 134803 h 1667042"/>
                <a:gd name="connsiteX6" fmla="*/ 1223916 w 1599061"/>
                <a:gd name="connsiteY6" fmla="*/ 267987 h 1667042"/>
                <a:gd name="connsiteX7" fmla="*/ 1054692 w 1599061"/>
                <a:gd name="connsiteY7" fmla="*/ 899539 h 1667042"/>
                <a:gd name="connsiteX8" fmla="*/ 1051911 w 1599061"/>
                <a:gd name="connsiteY8" fmla="*/ 914682 h 1667042"/>
                <a:gd name="connsiteX9" fmla="*/ 1097255 w 1599061"/>
                <a:gd name="connsiteY9" fmla="*/ 1056814 h 1667042"/>
                <a:gd name="connsiteX10" fmla="*/ 1108948 w 1599061"/>
                <a:gd name="connsiteY10" fmla="*/ 1067074 h 1667042"/>
                <a:gd name="connsiteX11" fmla="*/ 1397807 w 1599061"/>
                <a:gd name="connsiteY11" fmla="*/ 900177 h 1667042"/>
                <a:gd name="connsiteX12" fmla="*/ 1590319 w 1599061"/>
                <a:gd name="connsiteY12" fmla="*/ 953333 h 1667042"/>
                <a:gd name="connsiteX13" fmla="*/ 1510970 w 1599061"/>
                <a:gd name="connsiteY13" fmla="*/ 1136320 h 1667042"/>
                <a:gd name="connsiteX14" fmla="*/ 1155573 w 1599061"/>
                <a:gd name="connsiteY14" fmla="*/ 1345488 h 1667042"/>
                <a:gd name="connsiteX15" fmla="*/ 1139728 w 1599061"/>
                <a:gd name="connsiteY15" fmla="*/ 1396532 h 1667042"/>
                <a:gd name="connsiteX16" fmla="*/ 731622 w 1599061"/>
                <a:gd name="connsiteY16" fmla="*/ 1667042 h 1667042"/>
                <a:gd name="connsiteX17" fmla="*/ 688759 w 1599061"/>
                <a:gd name="connsiteY17" fmla="*/ 1667042 h 1667042"/>
                <a:gd name="connsiteX18" fmla="*/ 245847 w 1599061"/>
                <a:gd name="connsiteY18" fmla="*/ 1224130 h 1667042"/>
                <a:gd name="connsiteX19" fmla="*/ 245847 w 1599061"/>
                <a:gd name="connsiteY19" fmla="*/ 1081255 h 1667042"/>
                <a:gd name="connsiteX20" fmla="*/ 250890 w 1599061"/>
                <a:gd name="connsiteY20" fmla="*/ 1031236 h 1667042"/>
                <a:gd name="connsiteX21" fmla="*/ 11123 w 1599061"/>
                <a:gd name="connsiteY21" fmla="*/ 615948 h 1667042"/>
                <a:gd name="connsiteX22" fmla="*/ 41475 w 1599061"/>
                <a:gd name="connsiteY22" fmla="*/ 502673 h 1667042"/>
                <a:gd name="connsiteX23" fmla="*/ 72686 w 1599061"/>
                <a:gd name="connsiteY23" fmla="*/ 492178 h 1667042"/>
                <a:gd name="connsiteX24" fmla="*/ 154750 w 1599061"/>
                <a:gd name="connsiteY24" fmla="*/ 533025 h 1667042"/>
                <a:gd name="connsiteX25" fmla="*/ 343923 w 1599061"/>
                <a:gd name="connsiteY25" fmla="*/ 860684 h 1667042"/>
                <a:gd name="connsiteX26" fmla="*/ 369200 w 1599061"/>
                <a:gd name="connsiteY26" fmla="*/ 839828 h 1667042"/>
                <a:gd name="connsiteX27" fmla="*/ 215975 w 1599061"/>
                <a:gd name="connsiteY27" fmla="*/ 267988 h 1667042"/>
                <a:gd name="connsiteX28" fmla="*/ 292870 w 1599061"/>
                <a:gd name="connsiteY28" fmla="*/ 134804 h 1667042"/>
                <a:gd name="connsiteX29" fmla="*/ 335967 w 1599061"/>
                <a:gd name="connsiteY29" fmla="*/ 132103 h 1667042"/>
                <a:gd name="connsiteX30" fmla="*/ 426053 w 1599061"/>
                <a:gd name="connsiteY30" fmla="*/ 211698 h 1667042"/>
                <a:gd name="connsiteX31" fmla="*/ 578656 w 1599061"/>
                <a:gd name="connsiteY31" fmla="*/ 781218 h 1667042"/>
                <a:gd name="connsiteX32" fmla="*/ 614705 w 1599061"/>
                <a:gd name="connsiteY32" fmla="*/ 781218 h 1667042"/>
                <a:gd name="connsiteX33" fmla="*/ 614705 w 1599061"/>
                <a:gd name="connsiteY33" fmla="*/ 108744 h 1667042"/>
                <a:gd name="connsiteX34" fmla="*/ 723449 w 1599061"/>
                <a:gd name="connsiteY34" fmla="*/ 0 h 1667042"/>
                <a:gd name="connsiteX0" fmla="*/ 723449 w 1602893"/>
                <a:gd name="connsiteY0" fmla="*/ 0 h 1667042"/>
                <a:gd name="connsiteX1" fmla="*/ 832193 w 1602893"/>
                <a:gd name="connsiteY1" fmla="*/ 108744 h 1667042"/>
                <a:gd name="connsiteX2" fmla="*/ 832193 w 1602893"/>
                <a:gd name="connsiteY2" fmla="*/ 781218 h 1667042"/>
                <a:gd name="connsiteX3" fmla="*/ 861235 w 1602893"/>
                <a:gd name="connsiteY3" fmla="*/ 781218 h 1667042"/>
                <a:gd name="connsiteX4" fmla="*/ 1013838 w 1602893"/>
                <a:gd name="connsiteY4" fmla="*/ 211697 h 1667042"/>
                <a:gd name="connsiteX5" fmla="*/ 1147022 w 1602893"/>
                <a:gd name="connsiteY5" fmla="*/ 134803 h 1667042"/>
                <a:gd name="connsiteX6" fmla="*/ 1223916 w 1602893"/>
                <a:gd name="connsiteY6" fmla="*/ 267987 h 1667042"/>
                <a:gd name="connsiteX7" fmla="*/ 1054692 w 1602893"/>
                <a:gd name="connsiteY7" fmla="*/ 899539 h 1667042"/>
                <a:gd name="connsiteX8" fmla="*/ 1051911 w 1602893"/>
                <a:gd name="connsiteY8" fmla="*/ 914682 h 1667042"/>
                <a:gd name="connsiteX9" fmla="*/ 1097255 w 1602893"/>
                <a:gd name="connsiteY9" fmla="*/ 1056814 h 1667042"/>
                <a:gd name="connsiteX10" fmla="*/ 1108948 w 1602893"/>
                <a:gd name="connsiteY10" fmla="*/ 1067074 h 1667042"/>
                <a:gd name="connsiteX11" fmla="*/ 1397807 w 1602893"/>
                <a:gd name="connsiteY11" fmla="*/ 900177 h 1667042"/>
                <a:gd name="connsiteX12" fmla="*/ 1590319 w 1602893"/>
                <a:gd name="connsiteY12" fmla="*/ 953333 h 1667042"/>
                <a:gd name="connsiteX13" fmla="*/ 1510970 w 1602893"/>
                <a:gd name="connsiteY13" fmla="*/ 1136320 h 1667042"/>
                <a:gd name="connsiteX14" fmla="*/ 1155573 w 1602893"/>
                <a:gd name="connsiteY14" fmla="*/ 1345488 h 1667042"/>
                <a:gd name="connsiteX15" fmla="*/ 1139728 w 1602893"/>
                <a:gd name="connsiteY15" fmla="*/ 1396532 h 1667042"/>
                <a:gd name="connsiteX16" fmla="*/ 731622 w 1602893"/>
                <a:gd name="connsiteY16" fmla="*/ 1667042 h 1667042"/>
                <a:gd name="connsiteX17" fmla="*/ 688759 w 1602893"/>
                <a:gd name="connsiteY17" fmla="*/ 1667042 h 1667042"/>
                <a:gd name="connsiteX18" fmla="*/ 245847 w 1602893"/>
                <a:gd name="connsiteY18" fmla="*/ 1224130 h 1667042"/>
                <a:gd name="connsiteX19" fmla="*/ 245847 w 1602893"/>
                <a:gd name="connsiteY19" fmla="*/ 1081255 h 1667042"/>
                <a:gd name="connsiteX20" fmla="*/ 250890 w 1602893"/>
                <a:gd name="connsiteY20" fmla="*/ 1031236 h 1667042"/>
                <a:gd name="connsiteX21" fmla="*/ 11123 w 1602893"/>
                <a:gd name="connsiteY21" fmla="*/ 615948 h 1667042"/>
                <a:gd name="connsiteX22" fmla="*/ 41475 w 1602893"/>
                <a:gd name="connsiteY22" fmla="*/ 502673 h 1667042"/>
                <a:gd name="connsiteX23" fmla="*/ 72686 w 1602893"/>
                <a:gd name="connsiteY23" fmla="*/ 492178 h 1667042"/>
                <a:gd name="connsiteX24" fmla="*/ 154750 w 1602893"/>
                <a:gd name="connsiteY24" fmla="*/ 533025 h 1667042"/>
                <a:gd name="connsiteX25" fmla="*/ 343923 w 1602893"/>
                <a:gd name="connsiteY25" fmla="*/ 860684 h 1667042"/>
                <a:gd name="connsiteX26" fmla="*/ 369200 w 1602893"/>
                <a:gd name="connsiteY26" fmla="*/ 839828 h 1667042"/>
                <a:gd name="connsiteX27" fmla="*/ 215975 w 1602893"/>
                <a:gd name="connsiteY27" fmla="*/ 267988 h 1667042"/>
                <a:gd name="connsiteX28" fmla="*/ 292870 w 1602893"/>
                <a:gd name="connsiteY28" fmla="*/ 134804 h 1667042"/>
                <a:gd name="connsiteX29" fmla="*/ 335967 w 1602893"/>
                <a:gd name="connsiteY29" fmla="*/ 132103 h 1667042"/>
                <a:gd name="connsiteX30" fmla="*/ 426053 w 1602893"/>
                <a:gd name="connsiteY30" fmla="*/ 211698 h 1667042"/>
                <a:gd name="connsiteX31" fmla="*/ 578656 w 1602893"/>
                <a:gd name="connsiteY31" fmla="*/ 781218 h 1667042"/>
                <a:gd name="connsiteX32" fmla="*/ 614705 w 1602893"/>
                <a:gd name="connsiteY32" fmla="*/ 781218 h 1667042"/>
                <a:gd name="connsiteX33" fmla="*/ 614705 w 1602893"/>
                <a:gd name="connsiteY33" fmla="*/ 108744 h 1667042"/>
                <a:gd name="connsiteX34" fmla="*/ 723449 w 1602893"/>
                <a:gd name="connsiteY34"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08948 w 1598802"/>
                <a:gd name="connsiteY10" fmla="*/ 1067074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55573 w 1598802"/>
                <a:gd name="connsiteY14" fmla="*/ 1345488 h 1667042"/>
                <a:gd name="connsiteX15" fmla="*/ 1139728 w 1598802"/>
                <a:gd name="connsiteY15" fmla="*/ 1396532 h 1667042"/>
                <a:gd name="connsiteX16" fmla="*/ 731622 w 1598802"/>
                <a:gd name="connsiteY16" fmla="*/ 1667042 h 1667042"/>
                <a:gd name="connsiteX17" fmla="*/ 688759 w 1598802"/>
                <a:gd name="connsiteY17" fmla="*/ 1667042 h 1667042"/>
                <a:gd name="connsiteX18" fmla="*/ 245847 w 1598802"/>
                <a:gd name="connsiteY18" fmla="*/ 1224130 h 1667042"/>
                <a:gd name="connsiteX19" fmla="*/ 245847 w 1598802"/>
                <a:gd name="connsiteY19" fmla="*/ 1081255 h 1667042"/>
                <a:gd name="connsiteX20" fmla="*/ 250890 w 1598802"/>
                <a:gd name="connsiteY20" fmla="*/ 1031236 h 1667042"/>
                <a:gd name="connsiteX21" fmla="*/ 11123 w 1598802"/>
                <a:gd name="connsiteY21" fmla="*/ 615948 h 1667042"/>
                <a:gd name="connsiteX22" fmla="*/ 41475 w 1598802"/>
                <a:gd name="connsiteY22" fmla="*/ 502673 h 1667042"/>
                <a:gd name="connsiteX23" fmla="*/ 72686 w 1598802"/>
                <a:gd name="connsiteY23" fmla="*/ 492178 h 1667042"/>
                <a:gd name="connsiteX24" fmla="*/ 154750 w 1598802"/>
                <a:gd name="connsiteY24" fmla="*/ 533025 h 1667042"/>
                <a:gd name="connsiteX25" fmla="*/ 343923 w 1598802"/>
                <a:gd name="connsiteY25" fmla="*/ 860684 h 1667042"/>
                <a:gd name="connsiteX26" fmla="*/ 369200 w 1598802"/>
                <a:gd name="connsiteY26" fmla="*/ 839828 h 1667042"/>
                <a:gd name="connsiteX27" fmla="*/ 215975 w 1598802"/>
                <a:gd name="connsiteY27" fmla="*/ 267988 h 1667042"/>
                <a:gd name="connsiteX28" fmla="*/ 292870 w 1598802"/>
                <a:gd name="connsiteY28" fmla="*/ 134804 h 1667042"/>
                <a:gd name="connsiteX29" fmla="*/ 335967 w 1598802"/>
                <a:gd name="connsiteY29" fmla="*/ 132103 h 1667042"/>
                <a:gd name="connsiteX30" fmla="*/ 426053 w 1598802"/>
                <a:gd name="connsiteY30" fmla="*/ 211698 h 1667042"/>
                <a:gd name="connsiteX31" fmla="*/ 578656 w 1598802"/>
                <a:gd name="connsiteY31" fmla="*/ 781218 h 1667042"/>
                <a:gd name="connsiteX32" fmla="*/ 614705 w 1598802"/>
                <a:gd name="connsiteY32" fmla="*/ 781218 h 1667042"/>
                <a:gd name="connsiteX33" fmla="*/ 614705 w 1598802"/>
                <a:gd name="connsiteY33" fmla="*/ 108744 h 1667042"/>
                <a:gd name="connsiteX34" fmla="*/ 723449 w 1598802"/>
                <a:gd name="connsiteY34"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55573 w 1598802"/>
                <a:gd name="connsiteY14" fmla="*/ 1345488 h 1667042"/>
                <a:gd name="connsiteX15" fmla="*/ 1139728 w 1598802"/>
                <a:gd name="connsiteY15" fmla="*/ 1396532 h 1667042"/>
                <a:gd name="connsiteX16" fmla="*/ 731622 w 1598802"/>
                <a:gd name="connsiteY16" fmla="*/ 1667042 h 1667042"/>
                <a:gd name="connsiteX17" fmla="*/ 688759 w 1598802"/>
                <a:gd name="connsiteY17" fmla="*/ 1667042 h 1667042"/>
                <a:gd name="connsiteX18" fmla="*/ 245847 w 1598802"/>
                <a:gd name="connsiteY18" fmla="*/ 1224130 h 1667042"/>
                <a:gd name="connsiteX19" fmla="*/ 245847 w 1598802"/>
                <a:gd name="connsiteY19" fmla="*/ 1081255 h 1667042"/>
                <a:gd name="connsiteX20" fmla="*/ 250890 w 1598802"/>
                <a:gd name="connsiteY20" fmla="*/ 1031236 h 1667042"/>
                <a:gd name="connsiteX21" fmla="*/ 11123 w 1598802"/>
                <a:gd name="connsiteY21" fmla="*/ 615948 h 1667042"/>
                <a:gd name="connsiteX22" fmla="*/ 41475 w 1598802"/>
                <a:gd name="connsiteY22" fmla="*/ 502673 h 1667042"/>
                <a:gd name="connsiteX23" fmla="*/ 72686 w 1598802"/>
                <a:gd name="connsiteY23" fmla="*/ 492178 h 1667042"/>
                <a:gd name="connsiteX24" fmla="*/ 154750 w 1598802"/>
                <a:gd name="connsiteY24" fmla="*/ 533025 h 1667042"/>
                <a:gd name="connsiteX25" fmla="*/ 343923 w 1598802"/>
                <a:gd name="connsiteY25" fmla="*/ 860684 h 1667042"/>
                <a:gd name="connsiteX26" fmla="*/ 369200 w 1598802"/>
                <a:gd name="connsiteY26" fmla="*/ 839828 h 1667042"/>
                <a:gd name="connsiteX27" fmla="*/ 215975 w 1598802"/>
                <a:gd name="connsiteY27" fmla="*/ 267988 h 1667042"/>
                <a:gd name="connsiteX28" fmla="*/ 292870 w 1598802"/>
                <a:gd name="connsiteY28" fmla="*/ 134804 h 1667042"/>
                <a:gd name="connsiteX29" fmla="*/ 335967 w 1598802"/>
                <a:gd name="connsiteY29" fmla="*/ 132103 h 1667042"/>
                <a:gd name="connsiteX30" fmla="*/ 426053 w 1598802"/>
                <a:gd name="connsiteY30" fmla="*/ 211698 h 1667042"/>
                <a:gd name="connsiteX31" fmla="*/ 578656 w 1598802"/>
                <a:gd name="connsiteY31" fmla="*/ 781218 h 1667042"/>
                <a:gd name="connsiteX32" fmla="*/ 614705 w 1598802"/>
                <a:gd name="connsiteY32" fmla="*/ 781218 h 1667042"/>
                <a:gd name="connsiteX33" fmla="*/ 614705 w 1598802"/>
                <a:gd name="connsiteY33" fmla="*/ 108744 h 1667042"/>
                <a:gd name="connsiteX34" fmla="*/ 723449 w 1598802"/>
                <a:gd name="connsiteY34"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55573 w 1598802"/>
                <a:gd name="connsiteY14" fmla="*/ 1345488 h 1667042"/>
                <a:gd name="connsiteX15" fmla="*/ 1139728 w 1598802"/>
                <a:gd name="connsiteY15" fmla="*/ 1396532 h 1667042"/>
                <a:gd name="connsiteX16" fmla="*/ 731622 w 1598802"/>
                <a:gd name="connsiteY16" fmla="*/ 1667042 h 1667042"/>
                <a:gd name="connsiteX17" fmla="*/ 688759 w 1598802"/>
                <a:gd name="connsiteY17" fmla="*/ 1667042 h 1667042"/>
                <a:gd name="connsiteX18" fmla="*/ 245847 w 1598802"/>
                <a:gd name="connsiteY18" fmla="*/ 1224130 h 1667042"/>
                <a:gd name="connsiteX19" fmla="*/ 245847 w 1598802"/>
                <a:gd name="connsiteY19" fmla="*/ 1081255 h 1667042"/>
                <a:gd name="connsiteX20" fmla="*/ 250890 w 1598802"/>
                <a:gd name="connsiteY20" fmla="*/ 1031236 h 1667042"/>
                <a:gd name="connsiteX21" fmla="*/ 11123 w 1598802"/>
                <a:gd name="connsiteY21" fmla="*/ 615948 h 1667042"/>
                <a:gd name="connsiteX22" fmla="*/ 41475 w 1598802"/>
                <a:gd name="connsiteY22" fmla="*/ 502673 h 1667042"/>
                <a:gd name="connsiteX23" fmla="*/ 72686 w 1598802"/>
                <a:gd name="connsiteY23" fmla="*/ 492178 h 1667042"/>
                <a:gd name="connsiteX24" fmla="*/ 154750 w 1598802"/>
                <a:gd name="connsiteY24" fmla="*/ 533025 h 1667042"/>
                <a:gd name="connsiteX25" fmla="*/ 343923 w 1598802"/>
                <a:gd name="connsiteY25" fmla="*/ 860684 h 1667042"/>
                <a:gd name="connsiteX26" fmla="*/ 369200 w 1598802"/>
                <a:gd name="connsiteY26" fmla="*/ 839828 h 1667042"/>
                <a:gd name="connsiteX27" fmla="*/ 215975 w 1598802"/>
                <a:gd name="connsiteY27" fmla="*/ 267988 h 1667042"/>
                <a:gd name="connsiteX28" fmla="*/ 292870 w 1598802"/>
                <a:gd name="connsiteY28" fmla="*/ 134804 h 1667042"/>
                <a:gd name="connsiteX29" fmla="*/ 335967 w 1598802"/>
                <a:gd name="connsiteY29" fmla="*/ 132103 h 1667042"/>
                <a:gd name="connsiteX30" fmla="*/ 426053 w 1598802"/>
                <a:gd name="connsiteY30" fmla="*/ 211698 h 1667042"/>
                <a:gd name="connsiteX31" fmla="*/ 578656 w 1598802"/>
                <a:gd name="connsiteY31" fmla="*/ 781218 h 1667042"/>
                <a:gd name="connsiteX32" fmla="*/ 614705 w 1598802"/>
                <a:gd name="connsiteY32" fmla="*/ 781218 h 1667042"/>
                <a:gd name="connsiteX33" fmla="*/ 614705 w 1598802"/>
                <a:gd name="connsiteY33" fmla="*/ 108744 h 1667042"/>
                <a:gd name="connsiteX34" fmla="*/ 723449 w 1598802"/>
                <a:gd name="connsiteY34"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56814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49671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7255 w 1598802"/>
                <a:gd name="connsiteY9" fmla="*/ 1049671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4692 w 1598802"/>
                <a:gd name="connsiteY7" fmla="*/ 899539 h 1667042"/>
                <a:gd name="connsiteX8" fmla="*/ 1051911 w 1598802"/>
                <a:gd name="connsiteY8" fmla="*/ 914682 h 1667042"/>
                <a:gd name="connsiteX9" fmla="*/ 1090112 w 1598802"/>
                <a:gd name="connsiteY9" fmla="*/ 1040146 h 1667042"/>
                <a:gd name="connsiteX10" fmla="*/ 1156573 w 1598802"/>
                <a:gd name="connsiteY10" fmla="*/ 1045642 h 1667042"/>
                <a:gd name="connsiteX11" fmla="*/ 1397807 w 1598802"/>
                <a:gd name="connsiteY11" fmla="*/ 900177 h 1667042"/>
                <a:gd name="connsiteX12" fmla="*/ 1585557 w 1598802"/>
                <a:gd name="connsiteY12" fmla="*/ 950952 h 1667042"/>
                <a:gd name="connsiteX13" fmla="*/ 1510970 w 1598802"/>
                <a:gd name="connsiteY13" fmla="*/ 1136320 h 1667042"/>
                <a:gd name="connsiteX14" fmla="*/ 1139728 w 1598802"/>
                <a:gd name="connsiteY14" fmla="*/ 1396532 h 1667042"/>
                <a:gd name="connsiteX15" fmla="*/ 731622 w 1598802"/>
                <a:gd name="connsiteY15" fmla="*/ 1667042 h 1667042"/>
                <a:gd name="connsiteX16" fmla="*/ 688759 w 1598802"/>
                <a:gd name="connsiteY16" fmla="*/ 1667042 h 1667042"/>
                <a:gd name="connsiteX17" fmla="*/ 245847 w 1598802"/>
                <a:gd name="connsiteY17" fmla="*/ 1224130 h 1667042"/>
                <a:gd name="connsiteX18" fmla="*/ 245847 w 1598802"/>
                <a:gd name="connsiteY18" fmla="*/ 1081255 h 1667042"/>
                <a:gd name="connsiteX19" fmla="*/ 250890 w 1598802"/>
                <a:gd name="connsiteY19" fmla="*/ 1031236 h 1667042"/>
                <a:gd name="connsiteX20" fmla="*/ 11123 w 1598802"/>
                <a:gd name="connsiteY20" fmla="*/ 615948 h 1667042"/>
                <a:gd name="connsiteX21" fmla="*/ 41475 w 1598802"/>
                <a:gd name="connsiteY21" fmla="*/ 502673 h 1667042"/>
                <a:gd name="connsiteX22" fmla="*/ 72686 w 1598802"/>
                <a:gd name="connsiteY22" fmla="*/ 492178 h 1667042"/>
                <a:gd name="connsiteX23" fmla="*/ 154750 w 1598802"/>
                <a:gd name="connsiteY23" fmla="*/ 533025 h 1667042"/>
                <a:gd name="connsiteX24" fmla="*/ 343923 w 1598802"/>
                <a:gd name="connsiteY24" fmla="*/ 860684 h 1667042"/>
                <a:gd name="connsiteX25" fmla="*/ 369200 w 1598802"/>
                <a:gd name="connsiteY25" fmla="*/ 839828 h 1667042"/>
                <a:gd name="connsiteX26" fmla="*/ 215975 w 1598802"/>
                <a:gd name="connsiteY26" fmla="*/ 267988 h 1667042"/>
                <a:gd name="connsiteX27" fmla="*/ 292870 w 1598802"/>
                <a:gd name="connsiteY27" fmla="*/ 134804 h 1667042"/>
                <a:gd name="connsiteX28" fmla="*/ 335967 w 1598802"/>
                <a:gd name="connsiteY28" fmla="*/ 132103 h 1667042"/>
                <a:gd name="connsiteX29" fmla="*/ 426053 w 1598802"/>
                <a:gd name="connsiteY29" fmla="*/ 211698 h 1667042"/>
                <a:gd name="connsiteX30" fmla="*/ 578656 w 1598802"/>
                <a:gd name="connsiteY30" fmla="*/ 781218 h 1667042"/>
                <a:gd name="connsiteX31" fmla="*/ 614705 w 1598802"/>
                <a:gd name="connsiteY31" fmla="*/ 781218 h 1667042"/>
                <a:gd name="connsiteX32" fmla="*/ 614705 w 1598802"/>
                <a:gd name="connsiteY32" fmla="*/ 108744 h 1667042"/>
                <a:gd name="connsiteX33" fmla="*/ 723449 w 1598802"/>
                <a:gd name="connsiteY33"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90112 w 1598802"/>
                <a:gd name="connsiteY8" fmla="*/ 1040146 h 1667042"/>
                <a:gd name="connsiteX9" fmla="*/ 1156573 w 1598802"/>
                <a:gd name="connsiteY9" fmla="*/ 1045642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80587 w 1598802"/>
                <a:gd name="connsiteY8" fmla="*/ 1030621 h 1667042"/>
                <a:gd name="connsiteX9" fmla="*/ 1156573 w 1598802"/>
                <a:gd name="connsiteY9" fmla="*/ 1045642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56573 w 1598802"/>
                <a:gd name="connsiteY9" fmla="*/ 1045642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43923 w 1598802"/>
                <a:gd name="connsiteY23" fmla="*/ 860684 h 1667042"/>
                <a:gd name="connsiteX24" fmla="*/ 369200 w 1598802"/>
                <a:gd name="connsiteY24" fmla="*/ 839828 h 1667042"/>
                <a:gd name="connsiteX25" fmla="*/ 215975 w 1598802"/>
                <a:gd name="connsiteY25" fmla="*/ 267988 h 1667042"/>
                <a:gd name="connsiteX26" fmla="*/ 292870 w 1598802"/>
                <a:gd name="connsiteY26" fmla="*/ 134804 h 1667042"/>
                <a:gd name="connsiteX27" fmla="*/ 335967 w 1598802"/>
                <a:gd name="connsiteY27" fmla="*/ 132103 h 1667042"/>
                <a:gd name="connsiteX28" fmla="*/ 426053 w 1598802"/>
                <a:gd name="connsiteY28" fmla="*/ 211698 h 1667042"/>
                <a:gd name="connsiteX29" fmla="*/ 578656 w 1598802"/>
                <a:gd name="connsiteY29" fmla="*/ 781218 h 1667042"/>
                <a:gd name="connsiteX30" fmla="*/ 614705 w 1598802"/>
                <a:gd name="connsiteY30" fmla="*/ 781218 h 1667042"/>
                <a:gd name="connsiteX31" fmla="*/ 614705 w 1598802"/>
                <a:gd name="connsiteY31" fmla="*/ 108744 h 1667042"/>
                <a:gd name="connsiteX32" fmla="*/ 723449 w 1598802"/>
                <a:gd name="connsiteY32"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69200 w 1598802"/>
                <a:gd name="connsiteY23" fmla="*/ 839828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78656 w 1598802"/>
                <a:gd name="connsiteY28" fmla="*/ 781218 h 1667042"/>
                <a:gd name="connsiteX29" fmla="*/ 614705 w 1598802"/>
                <a:gd name="connsiteY29" fmla="*/ 781218 h 1667042"/>
                <a:gd name="connsiteX30" fmla="*/ 614705 w 1598802"/>
                <a:gd name="connsiteY30" fmla="*/ 108744 h 1667042"/>
                <a:gd name="connsiteX31" fmla="*/ 723449 w 1598802"/>
                <a:gd name="connsiteY31"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78656 w 1598802"/>
                <a:gd name="connsiteY28" fmla="*/ 781218 h 1667042"/>
                <a:gd name="connsiteX29" fmla="*/ 614705 w 1598802"/>
                <a:gd name="connsiteY29" fmla="*/ 781218 h 1667042"/>
                <a:gd name="connsiteX30" fmla="*/ 614705 w 1598802"/>
                <a:gd name="connsiteY30" fmla="*/ 108744 h 1667042"/>
                <a:gd name="connsiteX31" fmla="*/ 723449 w 1598802"/>
                <a:gd name="connsiteY31"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78656 w 1598802"/>
                <a:gd name="connsiteY28" fmla="*/ 781218 h 1667042"/>
                <a:gd name="connsiteX29" fmla="*/ 614705 w 1598802"/>
                <a:gd name="connsiteY29" fmla="*/ 781218 h 1667042"/>
                <a:gd name="connsiteX30" fmla="*/ 614705 w 1598802"/>
                <a:gd name="connsiteY30" fmla="*/ 108744 h 1667042"/>
                <a:gd name="connsiteX31" fmla="*/ 723449 w 1598802"/>
                <a:gd name="connsiteY31"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96216 w 1598802"/>
                <a:gd name="connsiteY28" fmla="*/ 785609 h 1667042"/>
                <a:gd name="connsiteX29" fmla="*/ 614705 w 1598802"/>
                <a:gd name="connsiteY29" fmla="*/ 781218 h 1667042"/>
                <a:gd name="connsiteX30" fmla="*/ 614705 w 1598802"/>
                <a:gd name="connsiteY30" fmla="*/ 108744 h 1667042"/>
                <a:gd name="connsiteX31" fmla="*/ 723449 w 1598802"/>
                <a:gd name="connsiteY31"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96216 w 1598802"/>
                <a:gd name="connsiteY28" fmla="*/ 785609 h 1667042"/>
                <a:gd name="connsiteX29" fmla="*/ 614705 w 1598802"/>
                <a:gd name="connsiteY29" fmla="*/ 108744 h 1667042"/>
                <a:gd name="connsiteX30" fmla="*/ 723449 w 1598802"/>
                <a:gd name="connsiteY30"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89632 w 1598802"/>
                <a:gd name="connsiteY28" fmla="*/ 787805 h 1667042"/>
                <a:gd name="connsiteX29" fmla="*/ 614705 w 1598802"/>
                <a:gd name="connsiteY29" fmla="*/ 108744 h 1667042"/>
                <a:gd name="connsiteX30" fmla="*/ 723449 w 1598802"/>
                <a:gd name="connsiteY30" fmla="*/ 0 h 1667042"/>
                <a:gd name="connsiteX0" fmla="*/ 723449 w 1598802"/>
                <a:gd name="connsiteY0" fmla="*/ 0 h 1667042"/>
                <a:gd name="connsiteX1" fmla="*/ 832193 w 1598802"/>
                <a:gd name="connsiteY1" fmla="*/ 108744 h 1667042"/>
                <a:gd name="connsiteX2" fmla="*/ 832193 w 1598802"/>
                <a:gd name="connsiteY2" fmla="*/ 781218 h 1667042"/>
                <a:gd name="connsiteX3" fmla="*/ 861235 w 1598802"/>
                <a:gd name="connsiteY3" fmla="*/ 781218 h 1667042"/>
                <a:gd name="connsiteX4" fmla="*/ 1013838 w 1598802"/>
                <a:gd name="connsiteY4" fmla="*/ 211697 h 1667042"/>
                <a:gd name="connsiteX5" fmla="*/ 1147022 w 1598802"/>
                <a:gd name="connsiteY5" fmla="*/ 134803 h 1667042"/>
                <a:gd name="connsiteX6" fmla="*/ 1223916 w 1598802"/>
                <a:gd name="connsiteY6" fmla="*/ 267987 h 1667042"/>
                <a:gd name="connsiteX7" fmla="*/ 1051911 w 1598802"/>
                <a:gd name="connsiteY7" fmla="*/ 914682 h 1667042"/>
                <a:gd name="connsiteX8" fmla="*/ 1068681 w 1598802"/>
                <a:gd name="connsiteY8" fmla="*/ 1016334 h 1667042"/>
                <a:gd name="connsiteX9" fmla="*/ 1180385 w 1598802"/>
                <a:gd name="connsiteY9" fmla="*/ 1036117 h 1667042"/>
                <a:gd name="connsiteX10" fmla="*/ 1397807 w 1598802"/>
                <a:gd name="connsiteY10" fmla="*/ 900177 h 1667042"/>
                <a:gd name="connsiteX11" fmla="*/ 1585557 w 1598802"/>
                <a:gd name="connsiteY11" fmla="*/ 950952 h 1667042"/>
                <a:gd name="connsiteX12" fmla="*/ 1510970 w 1598802"/>
                <a:gd name="connsiteY12" fmla="*/ 1136320 h 1667042"/>
                <a:gd name="connsiteX13" fmla="*/ 1139728 w 1598802"/>
                <a:gd name="connsiteY13" fmla="*/ 1396532 h 1667042"/>
                <a:gd name="connsiteX14" fmla="*/ 731622 w 1598802"/>
                <a:gd name="connsiteY14" fmla="*/ 1667042 h 1667042"/>
                <a:gd name="connsiteX15" fmla="*/ 688759 w 1598802"/>
                <a:gd name="connsiteY15" fmla="*/ 1667042 h 1667042"/>
                <a:gd name="connsiteX16" fmla="*/ 245847 w 1598802"/>
                <a:gd name="connsiteY16" fmla="*/ 1224130 h 1667042"/>
                <a:gd name="connsiteX17" fmla="*/ 245847 w 1598802"/>
                <a:gd name="connsiteY17" fmla="*/ 1081255 h 1667042"/>
                <a:gd name="connsiteX18" fmla="*/ 250890 w 1598802"/>
                <a:gd name="connsiteY18" fmla="*/ 1031236 h 1667042"/>
                <a:gd name="connsiteX19" fmla="*/ 11123 w 1598802"/>
                <a:gd name="connsiteY19" fmla="*/ 615948 h 1667042"/>
                <a:gd name="connsiteX20" fmla="*/ 41475 w 1598802"/>
                <a:gd name="connsiteY20" fmla="*/ 502673 h 1667042"/>
                <a:gd name="connsiteX21" fmla="*/ 72686 w 1598802"/>
                <a:gd name="connsiteY21" fmla="*/ 492178 h 1667042"/>
                <a:gd name="connsiteX22" fmla="*/ 154750 w 1598802"/>
                <a:gd name="connsiteY22" fmla="*/ 533025 h 1667042"/>
                <a:gd name="connsiteX23" fmla="*/ 356030 w 1598802"/>
                <a:gd name="connsiteY23" fmla="*/ 852997 h 1667042"/>
                <a:gd name="connsiteX24" fmla="*/ 215975 w 1598802"/>
                <a:gd name="connsiteY24" fmla="*/ 267988 h 1667042"/>
                <a:gd name="connsiteX25" fmla="*/ 292870 w 1598802"/>
                <a:gd name="connsiteY25" fmla="*/ 134804 h 1667042"/>
                <a:gd name="connsiteX26" fmla="*/ 335967 w 1598802"/>
                <a:gd name="connsiteY26" fmla="*/ 132103 h 1667042"/>
                <a:gd name="connsiteX27" fmla="*/ 426053 w 1598802"/>
                <a:gd name="connsiteY27" fmla="*/ 211698 h 1667042"/>
                <a:gd name="connsiteX28" fmla="*/ 589632 w 1598802"/>
                <a:gd name="connsiteY28" fmla="*/ 787805 h 1667042"/>
                <a:gd name="connsiteX29" fmla="*/ 614705 w 1598802"/>
                <a:gd name="connsiteY29" fmla="*/ 108744 h 1667042"/>
                <a:gd name="connsiteX30" fmla="*/ 723449 w 1598802"/>
                <a:gd name="connsiteY30" fmla="*/ 0 h 1667042"/>
                <a:gd name="connsiteX0" fmla="*/ 723449 w 1598802"/>
                <a:gd name="connsiteY0" fmla="*/ 0 h 1667042"/>
                <a:gd name="connsiteX1" fmla="*/ 832193 w 1598802"/>
                <a:gd name="connsiteY1" fmla="*/ 108744 h 1667042"/>
                <a:gd name="connsiteX2" fmla="*/ 861235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51911 w 1598802"/>
                <a:gd name="connsiteY6" fmla="*/ 914682 h 1667042"/>
                <a:gd name="connsiteX7" fmla="*/ 1068681 w 1598802"/>
                <a:gd name="connsiteY7" fmla="*/ 1016334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51911 w 1598802"/>
                <a:gd name="connsiteY6" fmla="*/ 914682 h 1667042"/>
                <a:gd name="connsiteX7" fmla="*/ 1068681 w 1598802"/>
                <a:gd name="connsiteY7" fmla="*/ 1016334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51911 w 1598802"/>
                <a:gd name="connsiteY6" fmla="*/ 914682 h 1667042"/>
                <a:gd name="connsiteX7" fmla="*/ 1068681 w 1598802"/>
                <a:gd name="connsiteY7" fmla="*/ 1016334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68681 w 1598802"/>
                <a:gd name="connsiteY7" fmla="*/ 1016334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250890 w 1598802"/>
                <a:gd name="connsiteY17" fmla="*/ 1031236 h 1667042"/>
                <a:gd name="connsiteX18" fmla="*/ 11123 w 1598802"/>
                <a:gd name="connsiteY18" fmla="*/ 615948 h 1667042"/>
                <a:gd name="connsiteX19" fmla="*/ 41475 w 1598802"/>
                <a:gd name="connsiteY19" fmla="*/ 502673 h 1667042"/>
                <a:gd name="connsiteX20" fmla="*/ 72686 w 1598802"/>
                <a:gd name="connsiteY20" fmla="*/ 492178 h 1667042"/>
                <a:gd name="connsiteX21" fmla="*/ 154750 w 1598802"/>
                <a:gd name="connsiteY21" fmla="*/ 533025 h 1667042"/>
                <a:gd name="connsiteX22" fmla="*/ 356030 w 1598802"/>
                <a:gd name="connsiteY22" fmla="*/ 852997 h 1667042"/>
                <a:gd name="connsiteX23" fmla="*/ 215975 w 1598802"/>
                <a:gd name="connsiteY23" fmla="*/ 267988 h 1667042"/>
                <a:gd name="connsiteX24" fmla="*/ 292870 w 1598802"/>
                <a:gd name="connsiteY24" fmla="*/ 134804 h 1667042"/>
                <a:gd name="connsiteX25" fmla="*/ 335967 w 1598802"/>
                <a:gd name="connsiteY25" fmla="*/ 132103 h 1667042"/>
                <a:gd name="connsiteX26" fmla="*/ 426053 w 1598802"/>
                <a:gd name="connsiteY26" fmla="*/ 211698 h 1667042"/>
                <a:gd name="connsiteX27" fmla="*/ 589632 w 1598802"/>
                <a:gd name="connsiteY27" fmla="*/ 787805 h 1667042"/>
                <a:gd name="connsiteX28" fmla="*/ 614705 w 1598802"/>
                <a:gd name="connsiteY28" fmla="*/ 108744 h 1667042"/>
                <a:gd name="connsiteX29" fmla="*/ 723449 w 1598802"/>
                <a:gd name="connsiteY29"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15975 w 1598802"/>
                <a:gd name="connsiteY22" fmla="*/ 267988 h 1667042"/>
                <a:gd name="connsiteX23" fmla="*/ 292870 w 1598802"/>
                <a:gd name="connsiteY23" fmla="*/ 134804 h 1667042"/>
                <a:gd name="connsiteX24" fmla="*/ 335967 w 1598802"/>
                <a:gd name="connsiteY24" fmla="*/ 132103 h 1667042"/>
                <a:gd name="connsiteX25" fmla="*/ 426053 w 1598802"/>
                <a:gd name="connsiteY25" fmla="*/ 211698 h 1667042"/>
                <a:gd name="connsiteX26" fmla="*/ 589632 w 1598802"/>
                <a:gd name="connsiteY26" fmla="*/ 787805 h 1667042"/>
                <a:gd name="connsiteX27" fmla="*/ 614705 w 1598802"/>
                <a:gd name="connsiteY27" fmla="*/ 108744 h 1667042"/>
                <a:gd name="connsiteX28" fmla="*/ 723449 w 1598802"/>
                <a:gd name="connsiteY28"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15975 w 1598802"/>
                <a:gd name="connsiteY22" fmla="*/ 267988 h 1667042"/>
                <a:gd name="connsiteX23" fmla="*/ 292870 w 1598802"/>
                <a:gd name="connsiteY23" fmla="*/ 134804 h 1667042"/>
                <a:gd name="connsiteX24" fmla="*/ 426053 w 1598802"/>
                <a:gd name="connsiteY24" fmla="*/ 211698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15975 w 1598802"/>
                <a:gd name="connsiteY22" fmla="*/ 267988 h 1667042"/>
                <a:gd name="connsiteX23" fmla="*/ 279700 w 1598802"/>
                <a:gd name="connsiteY23" fmla="*/ 123829 h 1667042"/>
                <a:gd name="connsiteX24" fmla="*/ 426053 w 1598802"/>
                <a:gd name="connsiteY24" fmla="*/ 211698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15975 w 1598802"/>
                <a:gd name="connsiteY22" fmla="*/ 267988 h 1667042"/>
                <a:gd name="connsiteX23" fmla="*/ 279700 w 1598802"/>
                <a:gd name="connsiteY23" fmla="*/ 123829 h 1667042"/>
                <a:gd name="connsiteX24" fmla="*/ 426053 w 1598802"/>
                <a:gd name="connsiteY24" fmla="*/ 211698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24755 w 1598802"/>
                <a:gd name="connsiteY22" fmla="*/ 263598 h 1667042"/>
                <a:gd name="connsiteX23" fmla="*/ 279700 w 1598802"/>
                <a:gd name="connsiteY23" fmla="*/ 123829 h 1667042"/>
                <a:gd name="connsiteX24" fmla="*/ 426053 w 1598802"/>
                <a:gd name="connsiteY24" fmla="*/ 211698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0 h 1667042"/>
                <a:gd name="connsiteX1" fmla="*/ 832193 w 1598802"/>
                <a:gd name="connsiteY1" fmla="*/ 108744 h 1667042"/>
                <a:gd name="connsiteX2" fmla="*/ 850260 w 1598802"/>
                <a:gd name="connsiteY2" fmla="*/ 781218 h 1667042"/>
                <a:gd name="connsiteX3" fmla="*/ 1013838 w 1598802"/>
                <a:gd name="connsiteY3" fmla="*/ 211697 h 1667042"/>
                <a:gd name="connsiteX4" fmla="*/ 1147022 w 1598802"/>
                <a:gd name="connsiteY4" fmla="*/ 134803 h 1667042"/>
                <a:gd name="connsiteX5" fmla="*/ 1223916 w 1598802"/>
                <a:gd name="connsiteY5" fmla="*/ 267987 h 1667042"/>
                <a:gd name="connsiteX6" fmla="*/ 1073860 w 1598802"/>
                <a:gd name="connsiteY6" fmla="*/ 804934 h 1667042"/>
                <a:gd name="connsiteX7" fmla="*/ 1073071 w 1598802"/>
                <a:gd name="connsiteY7" fmla="*/ 992190 h 1667042"/>
                <a:gd name="connsiteX8" fmla="*/ 1180385 w 1598802"/>
                <a:gd name="connsiteY8" fmla="*/ 1036117 h 1667042"/>
                <a:gd name="connsiteX9" fmla="*/ 1397807 w 1598802"/>
                <a:gd name="connsiteY9" fmla="*/ 900177 h 1667042"/>
                <a:gd name="connsiteX10" fmla="*/ 1585557 w 1598802"/>
                <a:gd name="connsiteY10" fmla="*/ 950952 h 1667042"/>
                <a:gd name="connsiteX11" fmla="*/ 1510970 w 1598802"/>
                <a:gd name="connsiteY11" fmla="*/ 1136320 h 1667042"/>
                <a:gd name="connsiteX12" fmla="*/ 1139728 w 1598802"/>
                <a:gd name="connsiteY12" fmla="*/ 1396532 h 1667042"/>
                <a:gd name="connsiteX13" fmla="*/ 731622 w 1598802"/>
                <a:gd name="connsiteY13" fmla="*/ 1667042 h 1667042"/>
                <a:gd name="connsiteX14" fmla="*/ 688759 w 1598802"/>
                <a:gd name="connsiteY14" fmla="*/ 1667042 h 1667042"/>
                <a:gd name="connsiteX15" fmla="*/ 245847 w 1598802"/>
                <a:gd name="connsiteY15" fmla="*/ 1224130 h 1667042"/>
                <a:gd name="connsiteX16" fmla="*/ 245847 w 1598802"/>
                <a:gd name="connsiteY16" fmla="*/ 1081255 h 1667042"/>
                <a:gd name="connsiteX17" fmla="*/ 11123 w 1598802"/>
                <a:gd name="connsiteY17" fmla="*/ 615948 h 1667042"/>
                <a:gd name="connsiteX18" fmla="*/ 41475 w 1598802"/>
                <a:gd name="connsiteY18" fmla="*/ 502673 h 1667042"/>
                <a:gd name="connsiteX19" fmla="*/ 72686 w 1598802"/>
                <a:gd name="connsiteY19" fmla="*/ 492178 h 1667042"/>
                <a:gd name="connsiteX20" fmla="*/ 154750 w 1598802"/>
                <a:gd name="connsiteY20" fmla="*/ 533025 h 1667042"/>
                <a:gd name="connsiteX21" fmla="*/ 356030 w 1598802"/>
                <a:gd name="connsiteY21" fmla="*/ 852997 h 1667042"/>
                <a:gd name="connsiteX22" fmla="*/ 224755 w 1598802"/>
                <a:gd name="connsiteY22" fmla="*/ 263598 h 1667042"/>
                <a:gd name="connsiteX23" fmla="*/ 279700 w 1598802"/>
                <a:gd name="connsiteY23" fmla="*/ 123829 h 1667042"/>
                <a:gd name="connsiteX24" fmla="*/ 412883 w 1598802"/>
                <a:gd name="connsiteY24" fmla="*/ 213894 h 1667042"/>
                <a:gd name="connsiteX25" fmla="*/ 589632 w 1598802"/>
                <a:gd name="connsiteY25" fmla="*/ 787805 h 1667042"/>
                <a:gd name="connsiteX26" fmla="*/ 614705 w 1598802"/>
                <a:gd name="connsiteY26" fmla="*/ 108744 h 1667042"/>
                <a:gd name="connsiteX27" fmla="*/ 723449 w 1598802"/>
                <a:gd name="connsiteY27" fmla="*/ 0 h 1667042"/>
                <a:gd name="connsiteX0" fmla="*/ 723449 w 1598802"/>
                <a:gd name="connsiteY0" fmla="*/ 2 h 1667044"/>
                <a:gd name="connsiteX1" fmla="*/ 832193 w 1598802"/>
                <a:gd name="connsiteY1" fmla="*/ 108746 h 1667044"/>
                <a:gd name="connsiteX2" fmla="*/ 850260 w 1598802"/>
                <a:gd name="connsiteY2" fmla="*/ 781220 h 1667044"/>
                <a:gd name="connsiteX3" fmla="*/ 1013838 w 1598802"/>
                <a:gd name="connsiteY3" fmla="*/ 211699 h 1667044"/>
                <a:gd name="connsiteX4" fmla="*/ 1147022 w 1598802"/>
                <a:gd name="connsiteY4" fmla="*/ 134805 h 1667044"/>
                <a:gd name="connsiteX5" fmla="*/ 122391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13838 w 1598802"/>
                <a:gd name="connsiteY3" fmla="*/ 211699 h 1667044"/>
                <a:gd name="connsiteX4" fmla="*/ 1147022 w 1598802"/>
                <a:gd name="connsiteY4" fmla="*/ 134805 h 1667044"/>
                <a:gd name="connsiteX5" fmla="*/ 122391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13838 w 1598802"/>
                <a:gd name="connsiteY3" fmla="*/ 211699 h 1667044"/>
                <a:gd name="connsiteX4" fmla="*/ 1147022 w 1598802"/>
                <a:gd name="connsiteY4" fmla="*/ 134805 h 1667044"/>
                <a:gd name="connsiteX5" fmla="*/ 122391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2391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2344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23449 w 1598802"/>
                <a:gd name="connsiteY27" fmla="*/ 2 h 1667044"/>
                <a:gd name="connsiteX0" fmla="*/ 71466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9700 w 1598802"/>
                <a:gd name="connsiteY23" fmla="*/ 123831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14669 w 1598802"/>
                <a:gd name="connsiteY27" fmla="*/ 2 h 1667044"/>
                <a:gd name="connsiteX0" fmla="*/ 71466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0921 w 1598802"/>
                <a:gd name="connsiteY23" fmla="*/ 126026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14669 w 1598802"/>
                <a:gd name="connsiteY27" fmla="*/ 2 h 1667044"/>
                <a:gd name="connsiteX0" fmla="*/ 714669 w 1598802"/>
                <a:gd name="connsiteY0" fmla="*/ 2 h 1667044"/>
                <a:gd name="connsiteX1" fmla="*/ 814633 w 1598802"/>
                <a:gd name="connsiteY1" fmla="*/ 113136 h 1667044"/>
                <a:gd name="connsiteX2" fmla="*/ 850260 w 1598802"/>
                <a:gd name="connsiteY2" fmla="*/ 781220 h 1667044"/>
                <a:gd name="connsiteX3" fmla="*/ 1027007 w 1598802"/>
                <a:gd name="connsiteY3" fmla="*/ 213894 h 1667044"/>
                <a:gd name="connsiteX4" fmla="*/ 1147022 w 1598802"/>
                <a:gd name="connsiteY4" fmla="*/ 134805 h 1667044"/>
                <a:gd name="connsiteX5" fmla="*/ 1206356 w 1598802"/>
                <a:gd name="connsiteY5" fmla="*/ 267989 h 1667044"/>
                <a:gd name="connsiteX6" fmla="*/ 1073860 w 1598802"/>
                <a:gd name="connsiteY6" fmla="*/ 804936 h 1667044"/>
                <a:gd name="connsiteX7" fmla="*/ 1073071 w 1598802"/>
                <a:gd name="connsiteY7" fmla="*/ 992192 h 1667044"/>
                <a:gd name="connsiteX8" fmla="*/ 1180385 w 1598802"/>
                <a:gd name="connsiteY8" fmla="*/ 1036119 h 1667044"/>
                <a:gd name="connsiteX9" fmla="*/ 1397807 w 1598802"/>
                <a:gd name="connsiteY9" fmla="*/ 900179 h 1667044"/>
                <a:gd name="connsiteX10" fmla="*/ 1585557 w 1598802"/>
                <a:gd name="connsiteY10" fmla="*/ 950954 h 1667044"/>
                <a:gd name="connsiteX11" fmla="*/ 1510970 w 1598802"/>
                <a:gd name="connsiteY11" fmla="*/ 1136322 h 1667044"/>
                <a:gd name="connsiteX12" fmla="*/ 1139728 w 1598802"/>
                <a:gd name="connsiteY12" fmla="*/ 1396534 h 1667044"/>
                <a:gd name="connsiteX13" fmla="*/ 731622 w 1598802"/>
                <a:gd name="connsiteY13" fmla="*/ 1667044 h 1667044"/>
                <a:gd name="connsiteX14" fmla="*/ 688759 w 1598802"/>
                <a:gd name="connsiteY14" fmla="*/ 1667044 h 1667044"/>
                <a:gd name="connsiteX15" fmla="*/ 245847 w 1598802"/>
                <a:gd name="connsiteY15" fmla="*/ 1224132 h 1667044"/>
                <a:gd name="connsiteX16" fmla="*/ 245847 w 1598802"/>
                <a:gd name="connsiteY16" fmla="*/ 1081257 h 1667044"/>
                <a:gd name="connsiteX17" fmla="*/ 11123 w 1598802"/>
                <a:gd name="connsiteY17" fmla="*/ 615950 h 1667044"/>
                <a:gd name="connsiteX18" fmla="*/ 41475 w 1598802"/>
                <a:gd name="connsiteY18" fmla="*/ 502675 h 1667044"/>
                <a:gd name="connsiteX19" fmla="*/ 72686 w 1598802"/>
                <a:gd name="connsiteY19" fmla="*/ 492180 h 1667044"/>
                <a:gd name="connsiteX20" fmla="*/ 154750 w 1598802"/>
                <a:gd name="connsiteY20" fmla="*/ 533027 h 1667044"/>
                <a:gd name="connsiteX21" fmla="*/ 356030 w 1598802"/>
                <a:gd name="connsiteY21" fmla="*/ 852999 h 1667044"/>
                <a:gd name="connsiteX22" fmla="*/ 224755 w 1598802"/>
                <a:gd name="connsiteY22" fmla="*/ 263600 h 1667044"/>
                <a:gd name="connsiteX23" fmla="*/ 270921 w 1598802"/>
                <a:gd name="connsiteY23" fmla="*/ 126026 h 1667044"/>
                <a:gd name="connsiteX24" fmla="*/ 412883 w 1598802"/>
                <a:gd name="connsiteY24" fmla="*/ 213896 h 1667044"/>
                <a:gd name="connsiteX25" fmla="*/ 589632 w 1598802"/>
                <a:gd name="connsiteY25" fmla="*/ 787807 h 1667044"/>
                <a:gd name="connsiteX26" fmla="*/ 623485 w 1598802"/>
                <a:gd name="connsiteY26" fmla="*/ 110942 h 1667044"/>
                <a:gd name="connsiteX27" fmla="*/ 714669 w 1598802"/>
                <a:gd name="connsiteY27" fmla="*/ 2 h 1667044"/>
                <a:gd name="connsiteX0" fmla="*/ 711834 w 1595967"/>
                <a:gd name="connsiteY0" fmla="*/ 2 h 1667044"/>
                <a:gd name="connsiteX1" fmla="*/ 811798 w 1595967"/>
                <a:gd name="connsiteY1" fmla="*/ 113136 h 1667044"/>
                <a:gd name="connsiteX2" fmla="*/ 847425 w 1595967"/>
                <a:gd name="connsiteY2" fmla="*/ 781220 h 1667044"/>
                <a:gd name="connsiteX3" fmla="*/ 1024172 w 1595967"/>
                <a:gd name="connsiteY3" fmla="*/ 213894 h 1667044"/>
                <a:gd name="connsiteX4" fmla="*/ 1144187 w 1595967"/>
                <a:gd name="connsiteY4" fmla="*/ 134805 h 1667044"/>
                <a:gd name="connsiteX5" fmla="*/ 1203521 w 1595967"/>
                <a:gd name="connsiteY5" fmla="*/ 267989 h 1667044"/>
                <a:gd name="connsiteX6" fmla="*/ 1071025 w 1595967"/>
                <a:gd name="connsiteY6" fmla="*/ 804936 h 1667044"/>
                <a:gd name="connsiteX7" fmla="*/ 1070236 w 1595967"/>
                <a:gd name="connsiteY7" fmla="*/ 992192 h 1667044"/>
                <a:gd name="connsiteX8" fmla="*/ 1177550 w 1595967"/>
                <a:gd name="connsiteY8" fmla="*/ 1036119 h 1667044"/>
                <a:gd name="connsiteX9" fmla="*/ 1394972 w 1595967"/>
                <a:gd name="connsiteY9" fmla="*/ 900179 h 1667044"/>
                <a:gd name="connsiteX10" fmla="*/ 1582722 w 1595967"/>
                <a:gd name="connsiteY10" fmla="*/ 950954 h 1667044"/>
                <a:gd name="connsiteX11" fmla="*/ 1508135 w 1595967"/>
                <a:gd name="connsiteY11" fmla="*/ 1136322 h 1667044"/>
                <a:gd name="connsiteX12" fmla="*/ 1136893 w 1595967"/>
                <a:gd name="connsiteY12" fmla="*/ 1396534 h 1667044"/>
                <a:gd name="connsiteX13" fmla="*/ 728787 w 1595967"/>
                <a:gd name="connsiteY13" fmla="*/ 1667044 h 1667044"/>
                <a:gd name="connsiteX14" fmla="*/ 685924 w 1595967"/>
                <a:gd name="connsiteY14" fmla="*/ 1667044 h 1667044"/>
                <a:gd name="connsiteX15" fmla="*/ 243012 w 1595967"/>
                <a:gd name="connsiteY15" fmla="*/ 1224132 h 1667044"/>
                <a:gd name="connsiteX16" fmla="*/ 243012 w 1595967"/>
                <a:gd name="connsiteY16" fmla="*/ 1081257 h 1667044"/>
                <a:gd name="connsiteX17" fmla="*/ 8288 w 1595967"/>
                <a:gd name="connsiteY17" fmla="*/ 615950 h 1667044"/>
                <a:gd name="connsiteX18" fmla="*/ 38640 w 1595967"/>
                <a:gd name="connsiteY18" fmla="*/ 502675 h 1667044"/>
                <a:gd name="connsiteX19" fmla="*/ 151915 w 1595967"/>
                <a:gd name="connsiteY19" fmla="*/ 533027 h 1667044"/>
                <a:gd name="connsiteX20" fmla="*/ 353195 w 1595967"/>
                <a:gd name="connsiteY20" fmla="*/ 852999 h 1667044"/>
                <a:gd name="connsiteX21" fmla="*/ 221920 w 1595967"/>
                <a:gd name="connsiteY21" fmla="*/ 263600 h 1667044"/>
                <a:gd name="connsiteX22" fmla="*/ 268086 w 1595967"/>
                <a:gd name="connsiteY22" fmla="*/ 126026 h 1667044"/>
                <a:gd name="connsiteX23" fmla="*/ 410048 w 1595967"/>
                <a:gd name="connsiteY23" fmla="*/ 213896 h 1667044"/>
                <a:gd name="connsiteX24" fmla="*/ 586797 w 1595967"/>
                <a:gd name="connsiteY24" fmla="*/ 787807 h 1667044"/>
                <a:gd name="connsiteX25" fmla="*/ 620650 w 1595967"/>
                <a:gd name="connsiteY25" fmla="*/ 110942 h 1667044"/>
                <a:gd name="connsiteX26" fmla="*/ 711834 w 1595967"/>
                <a:gd name="connsiteY26" fmla="*/ 2 h 1667044"/>
                <a:gd name="connsiteX0" fmla="*/ 711728 w 1595861"/>
                <a:gd name="connsiteY0" fmla="*/ 2 h 1667044"/>
                <a:gd name="connsiteX1" fmla="*/ 811692 w 1595861"/>
                <a:gd name="connsiteY1" fmla="*/ 113136 h 1667044"/>
                <a:gd name="connsiteX2" fmla="*/ 847319 w 1595861"/>
                <a:gd name="connsiteY2" fmla="*/ 781220 h 1667044"/>
                <a:gd name="connsiteX3" fmla="*/ 1024066 w 1595861"/>
                <a:gd name="connsiteY3" fmla="*/ 213894 h 1667044"/>
                <a:gd name="connsiteX4" fmla="*/ 1144081 w 1595861"/>
                <a:gd name="connsiteY4" fmla="*/ 134805 h 1667044"/>
                <a:gd name="connsiteX5" fmla="*/ 1203415 w 1595861"/>
                <a:gd name="connsiteY5" fmla="*/ 267989 h 1667044"/>
                <a:gd name="connsiteX6" fmla="*/ 1070919 w 1595861"/>
                <a:gd name="connsiteY6" fmla="*/ 804936 h 1667044"/>
                <a:gd name="connsiteX7" fmla="*/ 1070130 w 1595861"/>
                <a:gd name="connsiteY7" fmla="*/ 992192 h 1667044"/>
                <a:gd name="connsiteX8" fmla="*/ 1177444 w 1595861"/>
                <a:gd name="connsiteY8" fmla="*/ 1036119 h 1667044"/>
                <a:gd name="connsiteX9" fmla="*/ 1394866 w 1595861"/>
                <a:gd name="connsiteY9" fmla="*/ 900179 h 1667044"/>
                <a:gd name="connsiteX10" fmla="*/ 1582616 w 1595861"/>
                <a:gd name="connsiteY10" fmla="*/ 950954 h 1667044"/>
                <a:gd name="connsiteX11" fmla="*/ 1508029 w 1595861"/>
                <a:gd name="connsiteY11" fmla="*/ 1136322 h 1667044"/>
                <a:gd name="connsiteX12" fmla="*/ 1136787 w 1595861"/>
                <a:gd name="connsiteY12" fmla="*/ 1396534 h 1667044"/>
                <a:gd name="connsiteX13" fmla="*/ 728681 w 1595861"/>
                <a:gd name="connsiteY13" fmla="*/ 1667044 h 1667044"/>
                <a:gd name="connsiteX14" fmla="*/ 685818 w 1595861"/>
                <a:gd name="connsiteY14" fmla="*/ 1667044 h 1667044"/>
                <a:gd name="connsiteX15" fmla="*/ 242906 w 1595861"/>
                <a:gd name="connsiteY15" fmla="*/ 1224132 h 1667044"/>
                <a:gd name="connsiteX16" fmla="*/ 242906 w 1595861"/>
                <a:gd name="connsiteY16" fmla="*/ 1081257 h 1667044"/>
                <a:gd name="connsiteX17" fmla="*/ 8182 w 1595861"/>
                <a:gd name="connsiteY17" fmla="*/ 615950 h 1667044"/>
                <a:gd name="connsiteX18" fmla="*/ 38534 w 1595861"/>
                <a:gd name="connsiteY18" fmla="*/ 502675 h 1667044"/>
                <a:gd name="connsiteX19" fmla="*/ 147418 w 1595861"/>
                <a:gd name="connsiteY19" fmla="*/ 537418 h 1667044"/>
                <a:gd name="connsiteX20" fmla="*/ 353089 w 1595861"/>
                <a:gd name="connsiteY20" fmla="*/ 852999 h 1667044"/>
                <a:gd name="connsiteX21" fmla="*/ 221814 w 1595861"/>
                <a:gd name="connsiteY21" fmla="*/ 263600 h 1667044"/>
                <a:gd name="connsiteX22" fmla="*/ 267980 w 1595861"/>
                <a:gd name="connsiteY22" fmla="*/ 126026 h 1667044"/>
                <a:gd name="connsiteX23" fmla="*/ 409942 w 1595861"/>
                <a:gd name="connsiteY23" fmla="*/ 213896 h 1667044"/>
                <a:gd name="connsiteX24" fmla="*/ 586691 w 1595861"/>
                <a:gd name="connsiteY24" fmla="*/ 787807 h 1667044"/>
                <a:gd name="connsiteX25" fmla="*/ 620544 w 1595861"/>
                <a:gd name="connsiteY25" fmla="*/ 110942 h 1667044"/>
                <a:gd name="connsiteX26" fmla="*/ 711728 w 1595861"/>
                <a:gd name="connsiteY26" fmla="*/ 2 h 1667044"/>
                <a:gd name="connsiteX0" fmla="*/ 713979 w 1598112"/>
                <a:gd name="connsiteY0" fmla="*/ 2 h 1667044"/>
                <a:gd name="connsiteX1" fmla="*/ 813943 w 1598112"/>
                <a:gd name="connsiteY1" fmla="*/ 113136 h 1667044"/>
                <a:gd name="connsiteX2" fmla="*/ 849570 w 1598112"/>
                <a:gd name="connsiteY2" fmla="*/ 781220 h 1667044"/>
                <a:gd name="connsiteX3" fmla="*/ 1026317 w 1598112"/>
                <a:gd name="connsiteY3" fmla="*/ 213894 h 1667044"/>
                <a:gd name="connsiteX4" fmla="*/ 1146332 w 1598112"/>
                <a:gd name="connsiteY4" fmla="*/ 134805 h 1667044"/>
                <a:gd name="connsiteX5" fmla="*/ 1205666 w 1598112"/>
                <a:gd name="connsiteY5" fmla="*/ 267989 h 1667044"/>
                <a:gd name="connsiteX6" fmla="*/ 1073170 w 1598112"/>
                <a:gd name="connsiteY6" fmla="*/ 804936 h 1667044"/>
                <a:gd name="connsiteX7" fmla="*/ 1072381 w 1598112"/>
                <a:gd name="connsiteY7" fmla="*/ 992192 h 1667044"/>
                <a:gd name="connsiteX8" fmla="*/ 1179695 w 1598112"/>
                <a:gd name="connsiteY8" fmla="*/ 1036119 h 1667044"/>
                <a:gd name="connsiteX9" fmla="*/ 1397117 w 1598112"/>
                <a:gd name="connsiteY9" fmla="*/ 900179 h 1667044"/>
                <a:gd name="connsiteX10" fmla="*/ 1584867 w 1598112"/>
                <a:gd name="connsiteY10" fmla="*/ 950954 h 1667044"/>
                <a:gd name="connsiteX11" fmla="*/ 1510280 w 1598112"/>
                <a:gd name="connsiteY11" fmla="*/ 1136322 h 1667044"/>
                <a:gd name="connsiteX12" fmla="*/ 1139038 w 1598112"/>
                <a:gd name="connsiteY12" fmla="*/ 1396534 h 1667044"/>
                <a:gd name="connsiteX13" fmla="*/ 730932 w 1598112"/>
                <a:gd name="connsiteY13" fmla="*/ 1667044 h 1667044"/>
                <a:gd name="connsiteX14" fmla="*/ 688069 w 1598112"/>
                <a:gd name="connsiteY14" fmla="*/ 1667044 h 1667044"/>
                <a:gd name="connsiteX15" fmla="*/ 245157 w 1598112"/>
                <a:gd name="connsiteY15" fmla="*/ 1224132 h 1667044"/>
                <a:gd name="connsiteX16" fmla="*/ 245157 w 1598112"/>
                <a:gd name="connsiteY16" fmla="*/ 1081257 h 1667044"/>
                <a:gd name="connsiteX17" fmla="*/ 10433 w 1598112"/>
                <a:gd name="connsiteY17" fmla="*/ 615950 h 1667044"/>
                <a:gd name="connsiteX18" fmla="*/ 40785 w 1598112"/>
                <a:gd name="connsiteY18" fmla="*/ 502675 h 1667044"/>
                <a:gd name="connsiteX19" fmla="*/ 149669 w 1598112"/>
                <a:gd name="connsiteY19" fmla="*/ 537418 h 1667044"/>
                <a:gd name="connsiteX20" fmla="*/ 355340 w 1598112"/>
                <a:gd name="connsiteY20" fmla="*/ 852999 h 1667044"/>
                <a:gd name="connsiteX21" fmla="*/ 224065 w 1598112"/>
                <a:gd name="connsiteY21" fmla="*/ 263600 h 1667044"/>
                <a:gd name="connsiteX22" fmla="*/ 270231 w 1598112"/>
                <a:gd name="connsiteY22" fmla="*/ 126026 h 1667044"/>
                <a:gd name="connsiteX23" fmla="*/ 412193 w 1598112"/>
                <a:gd name="connsiteY23" fmla="*/ 213896 h 1667044"/>
                <a:gd name="connsiteX24" fmla="*/ 588942 w 1598112"/>
                <a:gd name="connsiteY24" fmla="*/ 787807 h 1667044"/>
                <a:gd name="connsiteX25" fmla="*/ 622795 w 1598112"/>
                <a:gd name="connsiteY25" fmla="*/ 110942 h 1667044"/>
                <a:gd name="connsiteX26" fmla="*/ 713979 w 1598112"/>
                <a:gd name="connsiteY26" fmla="*/ 2 h 1667044"/>
                <a:gd name="connsiteX0" fmla="*/ 713979 w 1598112"/>
                <a:gd name="connsiteY0" fmla="*/ 2 h 1667044"/>
                <a:gd name="connsiteX1" fmla="*/ 813943 w 1598112"/>
                <a:gd name="connsiteY1" fmla="*/ 113136 h 1667044"/>
                <a:gd name="connsiteX2" fmla="*/ 849570 w 1598112"/>
                <a:gd name="connsiteY2" fmla="*/ 781220 h 1667044"/>
                <a:gd name="connsiteX3" fmla="*/ 1026317 w 1598112"/>
                <a:gd name="connsiteY3" fmla="*/ 213894 h 1667044"/>
                <a:gd name="connsiteX4" fmla="*/ 1146332 w 1598112"/>
                <a:gd name="connsiteY4" fmla="*/ 134805 h 1667044"/>
                <a:gd name="connsiteX5" fmla="*/ 1205666 w 1598112"/>
                <a:gd name="connsiteY5" fmla="*/ 267989 h 1667044"/>
                <a:gd name="connsiteX6" fmla="*/ 1073170 w 1598112"/>
                <a:gd name="connsiteY6" fmla="*/ 804936 h 1667044"/>
                <a:gd name="connsiteX7" fmla="*/ 1072381 w 1598112"/>
                <a:gd name="connsiteY7" fmla="*/ 992192 h 1667044"/>
                <a:gd name="connsiteX8" fmla="*/ 1170916 w 1598112"/>
                <a:gd name="connsiteY8" fmla="*/ 1029534 h 1667044"/>
                <a:gd name="connsiteX9" fmla="*/ 1397117 w 1598112"/>
                <a:gd name="connsiteY9" fmla="*/ 900179 h 1667044"/>
                <a:gd name="connsiteX10" fmla="*/ 1584867 w 1598112"/>
                <a:gd name="connsiteY10" fmla="*/ 950954 h 1667044"/>
                <a:gd name="connsiteX11" fmla="*/ 1510280 w 1598112"/>
                <a:gd name="connsiteY11" fmla="*/ 1136322 h 1667044"/>
                <a:gd name="connsiteX12" fmla="*/ 1139038 w 1598112"/>
                <a:gd name="connsiteY12" fmla="*/ 1396534 h 1667044"/>
                <a:gd name="connsiteX13" fmla="*/ 730932 w 1598112"/>
                <a:gd name="connsiteY13" fmla="*/ 1667044 h 1667044"/>
                <a:gd name="connsiteX14" fmla="*/ 688069 w 1598112"/>
                <a:gd name="connsiteY14" fmla="*/ 1667044 h 1667044"/>
                <a:gd name="connsiteX15" fmla="*/ 245157 w 1598112"/>
                <a:gd name="connsiteY15" fmla="*/ 1224132 h 1667044"/>
                <a:gd name="connsiteX16" fmla="*/ 245157 w 1598112"/>
                <a:gd name="connsiteY16" fmla="*/ 1081257 h 1667044"/>
                <a:gd name="connsiteX17" fmla="*/ 10433 w 1598112"/>
                <a:gd name="connsiteY17" fmla="*/ 615950 h 1667044"/>
                <a:gd name="connsiteX18" fmla="*/ 40785 w 1598112"/>
                <a:gd name="connsiteY18" fmla="*/ 502675 h 1667044"/>
                <a:gd name="connsiteX19" fmla="*/ 149669 w 1598112"/>
                <a:gd name="connsiteY19" fmla="*/ 537418 h 1667044"/>
                <a:gd name="connsiteX20" fmla="*/ 355340 w 1598112"/>
                <a:gd name="connsiteY20" fmla="*/ 852999 h 1667044"/>
                <a:gd name="connsiteX21" fmla="*/ 224065 w 1598112"/>
                <a:gd name="connsiteY21" fmla="*/ 263600 h 1667044"/>
                <a:gd name="connsiteX22" fmla="*/ 270231 w 1598112"/>
                <a:gd name="connsiteY22" fmla="*/ 126026 h 1667044"/>
                <a:gd name="connsiteX23" fmla="*/ 412193 w 1598112"/>
                <a:gd name="connsiteY23" fmla="*/ 213896 h 1667044"/>
                <a:gd name="connsiteX24" fmla="*/ 588942 w 1598112"/>
                <a:gd name="connsiteY24" fmla="*/ 787807 h 1667044"/>
                <a:gd name="connsiteX25" fmla="*/ 622795 w 1598112"/>
                <a:gd name="connsiteY25" fmla="*/ 110942 h 1667044"/>
                <a:gd name="connsiteX26" fmla="*/ 713979 w 1598112"/>
                <a:gd name="connsiteY26" fmla="*/ 2 h 1667044"/>
                <a:gd name="connsiteX0" fmla="*/ 713979 w 1587883"/>
                <a:gd name="connsiteY0" fmla="*/ 2 h 1667044"/>
                <a:gd name="connsiteX1" fmla="*/ 813943 w 1587883"/>
                <a:gd name="connsiteY1" fmla="*/ 113136 h 1667044"/>
                <a:gd name="connsiteX2" fmla="*/ 849570 w 1587883"/>
                <a:gd name="connsiteY2" fmla="*/ 781220 h 1667044"/>
                <a:gd name="connsiteX3" fmla="*/ 1026317 w 1587883"/>
                <a:gd name="connsiteY3" fmla="*/ 213894 h 1667044"/>
                <a:gd name="connsiteX4" fmla="*/ 1146332 w 1587883"/>
                <a:gd name="connsiteY4" fmla="*/ 134805 h 1667044"/>
                <a:gd name="connsiteX5" fmla="*/ 1205666 w 1587883"/>
                <a:gd name="connsiteY5" fmla="*/ 267989 h 1667044"/>
                <a:gd name="connsiteX6" fmla="*/ 1073170 w 1587883"/>
                <a:gd name="connsiteY6" fmla="*/ 804936 h 1667044"/>
                <a:gd name="connsiteX7" fmla="*/ 1072381 w 1587883"/>
                <a:gd name="connsiteY7" fmla="*/ 992192 h 1667044"/>
                <a:gd name="connsiteX8" fmla="*/ 1170916 w 1587883"/>
                <a:gd name="connsiteY8" fmla="*/ 1029534 h 1667044"/>
                <a:gd name="connsiteX9" fmla="*/ 1397117 w 1587883"/>
                <a:gd name="connsiteY9" fmla="*/ 900179 h 1667044"/>
                <a:gd name="connsiteX10" fmla="*/ 1584867 w 1587883"/>
                <a:gd name="connsiteY10" fmla="*/ 950954 h 1667044"/>
                <a:gd name="connsiteX11" fmla="*/ 1490526 w 1587883"/>
                <a:gd name="connsiteY11" fmla="*/ 1120958 h 1667044"/>
                <a:gd name="connsiteX12" fmla="*/ 1139038 w 1587883"/>
                <a:gd name="connsiteY12" fmla="*/ 1396534 h 1667044"/>
                <a:gd name="connsiteX13" fmla="*/ 730932 w 1587883"/>
                <a:gd name="connsiteY13" fmla="*/ 1667044 h 1667044"/>
                <a:gd name="connsiteX14" fmla="*/ 688069 w 1587883"/>
                <a:gd name="connsiteY14" fmla="*/ 1667044 h 1667044"/>
                <a:gd name="connsiteX15" fmla="*/ 245157 w 1587883"/>
                <a:gd name="connsiteY15" fmla="*/ 1224132 h 1667044"/>
                <a:gd name="connsiteX16" fmla="*/ 245157 w 1587883"/>
                <a:gd name="connsiteY16" fmla="*/ 1081257 h 1667044"/>
                <a:gd name="connsiteX17" fmla="*/ 10433 w 1587883"/>
                <a:gd name="connsiteY17" fmla="*/ 615950 h 1667044"/>
                <a:gd name="connsiteX18" fmla="*/ 40785 w 1587883"/>
                <a:gd name="connsiteY18" fmla="*/ 502675 h 1667044"/>
                <a:gd name="connsiteX19" fmla="*/ 149669 w 1587883"/>
                <a:gd name="connsiteY19" fmla="*/ 537418 h 1667044"/>
                <a:gd name="connsiteX20" fmla="*/ 355340 w 1587883"/>
                <a:gd name="connsiteY20" fmla="*/ 852999 h 1667044"/>
                <a:gd name="connsiteX21" fmla="*/ 224065 w 1587883"/>
                <a:gd name="connsiteY21" fmla="*/ 263600 h 1667044"/>
                <a:gd name="connsiteX22" fmla="*/ 270231 w 1587883"/>
                <a:gd name="connsiteY22" fmla="*/ 126026 h 1667044"/>
                <a:gd name="connsiteX23" fmla="*/ 412193 w 1587883"/>
                <a:gd name="connsiteY23" fmla="*/ 213896 h 1667044"/>
                <a:gd name="connsiteX24" fmla="*/ 588942 w 1587883"/>
                <a:gd name="connsiteY24" fmla="*/ 787807 h 1667044"/>
                <a:gd name="connsiteX25" fmla="*/ 622795 w 1587883"/>
                <a:gd name="connsiteY25" fmla="*/ 110942 h 1667044"/>
                <a:gd name="connsiteX26" fmla="*/ 713979 w 1587883"/>
                <a:gd name="connsiteY26" fmla="*/ 2 h 1667044"/>
                <a:gd name="connsiteX0" fmla="*/ 713979 w 1555959"/>
                <a:gd name="connsiteY0" fmla="*/ 2 h 1667044"/>
                <a:gd name="connsiteX1" fmla="*/ 813943 w 1555959"/>
                <a:gd name="connsiteY1" fmla="*/ 113136 h 1667044"/>
                <a:gd name="connsiteX2" fmla="*/ 849570 w 1555959"/>
                <a:gd name="connsiteY2" fmla="*/ 781220 h 1667044"/>
                <a:gd name="connsiteX3" fmla="*/ 1026317 w 1555959"/>
                <a:gd name="connsiteY3" fmla="*/ 213894 h 1667044"/>
                <a:gd name="connsiteX4" fmla="*/ 1146332 w 1555959"/>
                <a:gd name="connsiteY4" fmla="*/ 134805 h 1667044"/>
                <a:gd name="connsiteX5" fmla="*/ 1205666 w 1555959"/>
                <a:gd name="connsiteY5" fmla="*/ 267989 h 1667044"/>
                <a:gd name="connsiteX6" fmla="*/ 1073170 w 1555959"/>
                <a:gd name="connsiteY6" fmla="*/ 804936 h 1667044"/>
                <a:gd name="connsiteX7" fmla="*/ 1072381 w 1555959"/>
                <a:gd name="connsiteY7" fmla="*/ 992192 h 1667044"/>
                <a:gd name="connsiteX8" fmla="*/ 1170916 w 1555959"/>
                <a:gd name="connsiteY8" fmla="*/ 1029534 h 1667044"/>
                <a:gd name="connsiteX9" fmla="*/ 1397117 w 1555959"/>
                <a:gd name="connsiteY9" fmla="*/ 900179 h 1667044"/>
                <a:gd name="connsiteX10" fmla="*/ 1549748 w 1555959"/>
                <a:gd name="connsiteY10" fmla="*/ 935590 h 1667044"/>
                <a:gd name="connsiteX11" fmla="*/ 1490526 w 1555959"/>
                <a:gd name="connsiteY11" fmla="*/ 1120958 h 1667044"/>
                <a:gd name="connsiteX12" fmla="*/ 1139038 w 1555959"/>
                <a:gd name="connsiteY12" fmla="*/ 1396534 h 1667044"/>
                <a:gd name="connsiteX13" fmla="*/ 730932 w 1555959"/>
                <a:gd name="connsiteY13" fmla="*/ 1667044 h 1667044"/>
                <a:gd name="connsiteX14" fmla="*/ 688069 w 1555959"/>
                <a:gd name="connsiteY14" fmla="*/ 1667044 h 1667044"/>
                <a:gd name="connsiteX15" fmla="*/ 245157 w 1555959"/>
                <a:gd name="connsiteY15" fmla="*/ 1224132 h 1667044"/>
                <a:gd name="connsiteX16" fmla="*/ 245157 w 1555959"/>
                <a:gd name="connsiteY16" fmla="*/ 1081257 h 1667044"/>
                <a:gd name="connsiteX17" fmla="*/ 10433 w 1555959"/>
                <a:gd name="connsiteY17" fmla="*/ 615950 h 1667044"/>
                <a:gd name="connsiteX18" fmla="*/ 40785 w 1555959"/>
                <a:gd name="connsiteY18" fmla="*/ 502675 h 1667044"/>
                <a:gd name="connsiteX19" fmla="*/ 149669 w 1555959"/>
                <a:gd name="connsiteY19" fmla="*/ 537418 h 1667044"/>
                <a:gd name="connsiteX20" fmla="*/ 355340 w 1555959"/>
                <a:gd name="connsiteY20" fmla="*/ 852999 h 1667044"/>
                <a:gd name="connsiteX21" fmla="*/ 224065 w 1555959"/>
                <a:gd name="connsiteY21" fmla="*/ 263600 h 1667044"/>
                <a:gd name="connsiteX22" fmla="*/ 270231 w 1555959"/>
                <a:gd name="connsiteY22" fmla="*/ 126026 h 1667044"/>
                <a:gd name="connsiteX23" fmla="*/ 412193 w 1555959"/>
                <a:gd name="connsiteY23" fmla="*/ 213896 h 1667044"/>
                <a:gd name="connsiteX24" fmla="*/ 588942 w 1555959"/>
                <a:gd name="connsiteY24" fmla="*/ 787807 h 1667044"/>
                <a:gd name="connsiteX25" fmla="*/ 622795 w 1555959"/>
                <a:gd name="connsiteY25" fmla="*/ 110942 h 1667044"/>
                <a:gd name="connsiteX26" fmla="*/ 713979 w 1555959"/>
                <a:gd name="connsiteY26" fmla="*/ 2 h 1667044"/>
                <a:gd name="connsiteX0" fmla="*/ 713979 w 1561641"/>
                <a:gd name="connsiteY0" fmla="*/ 2 h 1667044"/>
                <a:gd name="connsiteX1" fmla="*/ 813943 w 1561641"/>
                <a:gd name="connsiteY1" fmla="*/ 113136 h 1667044"/>
                <a:gd name="connsiteX2" fmla="*/ 849570 w 1561641"/>
                <a:gd name="connsiteY2" fmla="*/ 781220 h 1667044"/>
                <a:gd name="connsiteX3" fmla="*/ 1026317 w 1561641"/>
                <a:gd name="connsiteY3" fmla="*/ 213894 h 1667044"/>
                <a:gd name="connsiteX4" fmla="*/ 1146332 w 1561641"/>
                <a:gd name="connsiteY4" fmla="*/ 134805 h 1667044"/>
                <a:gd name="connsiteX5" fmla="*/ 1205666 w 1561641"/>
                <a:gd name="connsiteY5" fmla="*/ 267989 h 1667044"/>
                <a:gd name="connsiteX6" fmla="*/ 1073170 w 1561641"/>
                <a:gd name="connsiteY6" fmla="*/ 804936 h 1667044"/>
                <a:gd name="connsiteX7" fmla="*/ 1072381 w 1561641"/>
                <a:gd name="connsiteY7" fmla="*/ 992192 h 1667044"/>
                <a:gd name="connsiteX8" fmla="*/ 1170916 w 1561641"/>
                <a:gd name="connsiteY8" fmla="*/ 1029534 h 1667044"/>
                <a:gd name="connsiteX9" fmla="*/ 1397117 w 1561641"/>
                <a:gd name="connsiteY9" fmla="*/ 900179 h 1667044"/>
                <a:gd name="connsiteX10" fmla="*/ 1549748 w 1561641"/>
                <a:gd name="connsiteY10" fmla="*/ 935590 h 1667044"/>
                <a:gd name="connsiteX11" fmla="*/ 1490526 w 1561641"/>
                <a:gd name="connsiteY11" fmla="*/ 1120958 h 1667044"/>
                <a:gd name="connsiteX12" fmla="*/ 1139038 w 1561641"/>
                <a:gd name="connsiteY12" fmla="*/ 1396534 h 1667044"/>
                <a:gd name="connsiteX13" fmla="*/ 730932 w 1561641"/>
                <a:gd name="connsiteY13" fmla="*/ 1667044 h 1667044"/>
                <a:gd name="connsiteX14" fmla="*/ 688069 w 1561641"/>
                <a:gd name="connsiteY14" fmla="*/ 1667044 h 1667044"/>
                <a:gd name="connsiteX15" fmla="*/ 245157 w 1561641"/>
                <a:gd name="connsiteY15" fmla="*/ 1224132 h 1667044"/>
                <a:gd name="connsiteX16" fmla="*/ 245157 w 1561641"/>
                <a:gd name="connsiteY16" fmla="*/ 1081257 h 1667044"/>
                <a:gd name="connsiteX17" fmla="*/ 10433 w 1561641"/>
                <a:gd name="connsiteY17" fmla="*/ 615950 h 1667044"/>
                <a:gd name="connsiteX18" fmla="*/ 40785 w 1561641"/>
                <a:gd name="connsiteY18" fmla="*/ 502675 h 1667044"/>
                <a:gd name="connsiteX19" fmla="*/ 149669 w 1561641"/>
                <a:gd name="connsiteY19" fmla="*/ 537418 h 1667044"/>
                <a:gd name="connsiteX20" fmla="*/ 355340 w 1561641"/>
                <a:gd name="connsiteY20" fmla="*/ 852999 h 1667044"/>
                <a:gd name="connsiteX21" fmla="*/ 224065 w 1561641"/>
                <a:gd name="connsiteY21" fmla="*/ 263600 h 1667044"/>
                <a:gd name="connsiteX22" fmla="*/ 270231 w 1561641"/>
                <a:gd name="connsiteY22" fmla="*/ 126026 h 1667044"/>
                <a:gd name="connsiteX23" fmla="*/ 412193 w 1561641"/>
                <a:gd name="connsiteY23" fmla="*/ 213896 h 1667044"/>
                <a:gd name="connsiteX24" fmla="*/ 588942 w 1561641"/>
                <a:gd name="connsiteY24" fmla="*/ 787807 h 1667044"/>
                <a:gd name="connsiteX25" fmla="*/ 622795 w 1561641"/>
                <a:gd name="connsiteY25" fmla="*/ 110942 h 1667044"/>
                <a:gd name="connsiteX26" fmla="*/ 713979 w 1561641"/>
                <a:gd name="connsiteY26" fmla="*/ 2 h 1667044"/>
                <a:gd name="connsiteX0" fmla="*/ 713979 w 1557053"/>
                <a:gd name="connsiteY0" fmla="*/ 2 h 1667044"/>
                <a:gd name="connsiteX1" fmla="*/ 813943 w 1557053"/>
                <a:gd name="connsiteY1" fmla="*/ 113136 h 1667044"/>
                <a:gd name="connsiteX2" fmla="*/ 849570 w 1557053"/>
                <a:gd name="connsiteY2" fmla="*/ 781220 h 1667044"/>
                <a:gd name="connsiteX3" fmla="*/ 1026317 w 1557053"/>
                <a:gd name="connsiteY3" fmla="*/ 213894 h 1667044"/>
                <a:gd name="connsiteX4" fmla="*/ 1146332 w 1557053"/>
                <a:gd name="connsiteY4" fmla="*/ 134805 h 1667044"/>
                <a:gd name="connsiteX5" fmla="*/ 1205666 w 1557053"/>
                <a:gd name="connsiteY5" fmla="*/ 267989 h 1667044"/>
                <a:gd name="connsiteX6" fmla="*/ 1073170 w 1557053"/>
                <a:gd name="connsiteY6" fmla="*/ 804936 h 1667044"/>
                <a:gd name="connsiteX7" fmla="*/ 1072381 w 1557053"/>
                <a:gd name="connsiteY7" fmla="*/ 992192 h 1667044"/>
                <a:gd name="connsiteX8" fmla="*/ 1170916 w 1557053"/>
                <a:gd name="connsiteY8" fmla="*/ 1029534 h 1667044"/>
                <a:gd name="connsiteX9" fmla="*/ 1381753 w 1557053"/>
                <a:gd name="connsiteY9" fmla="*/ 913349 h 1667044"/>
                <a:gd name="connsiteX10" fmla="*/ 1549748 w 1557053"/>
                <a:gd name="connsiteY10" fmla="*/ 935590 h 1667044"/>
                <a:gd name="connsiteX11" fmla="*/ 1490526 w 1557053"/>
                <a:gd name="connsiteY11" fmla="*/ 1120958 h 1667044"/>
                <a:gd name="connsiteX12" fmla="*/ 1139038 w 1557053"/>
                <a:gd name="connsiteY12" fmla="*/ 1396534 h 1667044"/>
                <a:gd name="connsiteX13" fmla="*/ 730932 w 1557053"/>
                <a:gd name="connsiteY13" fmla="*/ 1667044 h 1667044"/>
                <a:gd name="connsiteX14" fmla="*/ 688069 w 1557053"/>
                <a:gd name="connsiteY14" fmla="*/ 1667044 h 1667044"/>
                <a:gd name="connsiteX15" fmla="*/ 245157 w 1557053"/>
                <a:gd name="connsiteY15" fmla="*/ 1224132 h 1667044"/>
                <a:gd name="connsiteX16" fmla="*/ 245157 w 1557053"/>
                <a:gd name="connsiteY16" fmla="*/ 1081257 h 1667044"/>
                <a:gd name="connsiteX17" fmla="*/ 10433 w 1557053"/>
                <a:gd name="connsiteY17" fmla="*/ 615950 h 1667044"/>
                <a:gd name="connsiteX18" fmla="*/ 40785 w 1557053"/>
                <a:gd name="connsiteY18" fmla="*/ 502675 h 1667044"/>
                <a:gd name="connsiteX19" fmla="*/ 149669 w 1557053"/>
                <a:gd name="connsiteY19" fmla="*/ 537418 h 1667044"/>
                <a:gd name="connsiteX20" fmla="*/ 355340 w 1557053"/>
                <a:gd name="connsiteY20" fmla="*/ 852999 h 1667044"/>
                <a:gd name="connsiteX21" fmla="*/ 224065 w 1557053"/>
                <a:gd name="connsiteY21" fmla="*/ 263600 h 1667044"/>
                <a:gd name="connsiteX22" fmla="*/ 270231 w 1557053"/>
                <a:gd name="connsiteY22" fmla="*/ 126026 h 1667044"/>
                <a:gd name="connsiteX23" fmla="*/ 412193 w 1557053"/>
                <a:gd name="connsiteY23" fmla="*/ 213896 h 1667044"/>
                <a:gd name="connsiteX24" fmla="*/ 588942 w 1557053"/>
                <a:gd name="connsiteY24" fmla="*/ 787807 h 1667044"/>
                <a:gd name="connsiteX25" fmla="*/ 622795 w 1557053"/>
                <a:gd name="connsiteY25" fmla="*/ 110942 h 1667044"/>
                <a:gd name="connsiteX26" fmla="*/ 713979 w 1557053"/>
                <a:gd name="connsiteY26" fmla="*/ 2 h 1667044"/>
                <a:gd name="connsiteX0" fmla="*/ 713979 w 1559893"/>
                <a:gd name="connsiteY0" fmla="*/ 2 h 1667044"/>
                <a:gd name="connsiteX1" fmla="*/ 813943 w 1559893"/>
                <a:gd name="connsiteY1" fmla="*/ 113136 h 1667044"/>
                <a:gd name="connsiteX2" fmla="*/ 849570 w 1559893"/>
                <a:gd name="connsiteY2" fmla="*/ 781220 h 1667044"/>
                <a:gd name="connsiteX3" fmla="*/ 1026317 w 1559893"/>
                <a:gd name="connsiteY3" fmla="*/ 213894 h 1667044"/>
                <a:gd name="connsiteX4" fmla="*/ 1146332 w 1559893"/>
                <a:gd name="connsiteY4" fmla="*/ 134805 h 1667044"/>
                <a:gd name="connsiteX5" fmla="*/ 1205666 w 1559893"/>
                <a:gd name="connsiteY5" fmla="*/ 267989 h 1667044"/>
                <a:gd name="connsiteX6" fmla="*/ 1073170 w 1559893"/>
                <a:gd name="connsiteY6" fmla="*/ 804936 h 1667044"/>
                <a:gd name="connsiteX7" fmla="*/ 1072381 w 1559893"/>
                <a:gd name="connsiteY7" fmla="*/ 992192 h 1667044"/>
                <a:gd name="connsiteX8" fmla="*/ 1170916 w 1559893"/>
                <a:gd name="connsiteY8" fmla="*/ 1029534 h 1667044"/>
                <a:gd name="connsiteX9" fmla="*/ 1381753 w 1559893"/>
                <a:gd name="connsiteY9" fmla="*/ 913349 h 1667044"/>
                <a:gd name="connsiteX10" fmla="*/ 1549748 w 1559893"/>
                <a:gd name="connsiteY10" fmla="*/ 935590 h 1667044"/>
                <a:gd name="connsiteX11" fmla="*/ 1490526 w 1559893"/>
                <a:gd name="connsiteY11" fmla="*/ 1120958 h 1667044"/>
                <a:gd name="connsiteX12" fmla="*/ 1139038 w 1559893"/>
                <a:gd name="connsiteY12" fmla="*/ 1396534 h 1667044"/>
                <a:gd name="connsiteX13" fmla="*/ 730932 w 1559893"/>
                <a:gd name="connsiteY13" fmla="*/ 1667044 h 1667044"/>
                <a:gd name="connsiteX14" fmla="*/ 688069 w 1559893"/>
                <a:gd name="connsiteY14" fmla="*/ 1667044 h 1667044"/>
                <a:gd name="connsiteX15" fmla="*/ 245157 w 1559893"/>
                <a:gd name="connsiteY15" fmla="*/ 1224132 h 1667044"/>
                <a:gd name="connsiteX16" fmla="*/ 245157 w 1559893"/>
                <a:gd name="connsiteY16" fmla="*/ 1081257 h 1667044"/>
                <a:gd name="connsiteX17" fmla="*/ 10433 w 1559893"/>
                <a:gd name="connsiteY17" fmla="*/ 615950 h 1667044"/>
                <a:gd name="connsiteX18" fmla="*/ 40785 w 1559893"/>
                <a:gd name="connsiteY18" fmla="*/ 502675 h 1667044"/>
                <a:gd name="connsiteX19" fmla="*/ 149669 w 1559893"/>
                <a:gd name="connsiteY19" fmla="*/ 537418 h 1667044"/>
                <a:gd name="connsiteX20" fmla="*/ 355340 w 1559893"/>
                <a:gd name="connsiteY20" fmla="*/ 852999 h 1667044"/>
                <a:gd name="connsiteX21" fmla="*/ 224065 w 1559893"/>
                <a:gd name="connsiteY21" fmla="*/ 263600 h 1667044"/>
                <a:gd name="connsiteX22" fmla="*/ 270231 w 1559893"/>
                <a:gd name="connsiteY22" fmla="*/ 126026 h 1667044"/>
                <a:gd name="connsiteX23" fmla="*/ 412193 w 1559893"/>
                <a:gd name="connsiteY23" fmla="*/ 213896 h 1667044"/>
                <a:gd name="connsiteX24" fmla="*/ 588942 w 1559893"/>
                <a:gd name="connsiteY24" fmla="*/ 787807 h 1667044"/>
                <a:gd name="connsiteX25" fmla="*/ 622795 w 1559893"/>
                <a:gd name="connsiteY25" fmla="*/ 110942 h 1667044"/>
                <a:gd name="connsiteX26" fmla="*/ 713979 w 155989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0761 w 1560423"/>
                <a:gd name="connsiteY22" fmla="*/ 126026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0761 w 1560423"/>
                <a:gd name="connsiteY22" fmla="*/ 126026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7346 w 1560423"/>
                <a:gd name="connsiteY22" fmla="*/ 119441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7346 w 1560423"/>
                <a:gd name="connsiteY22" fmla="*/ 119441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 name="connsiteX0" fmla="*/ 714509 w 1560423"/>
                <a:gd name="connsiteY0" fmla="*/ 2 h 1667044"/>
                <a:gd name="connsiteX1" fmla="*/ 814473 w 1560423"/>
                <a:gd name="connsiteY1" fmla="*/ 113136 h 1667044"/>
                <a:gd name="connsiteX2" fmla="*/ 850100 w 1560423"/>
                <a:gd name="connsiteY2" fmla="*/ 781220 h 1667044"/>
                <a:gd name="connsiteX3" fmla="*/ 1026847 w 1560423"/>
                <a:gd name="connsiteY3" fmla="*/ 213894 h 1667044"/>
                <a:gd name="connsiteX4" fmla="*/ 1146862 w 1560423"/>
                <a:gd name="connsiteY4" fmla="*/ 134805 h 1667044"/>
                <a:gd name="connsiteX5" fmla="*/ 1206196 w 1560423"/>
                <a:gd name="connsiteY5" fmla="*/ 267989 h 1667044"/>
                <a:gd name="connsiteX6" fmla="*/ 1073700 w 1560423"/>
                <a:gd name="connsiteY6" fmla="*/ 804936 h 1667044"/>
                <a:gd name="connsiteX7" fmla="*/ 1072911 w 1560423"/>
                <a:gd name="connsiteY7" fmla="*/ 992192 h 1667044"/>
                <a:gd name="connsiteX8" fmla="*/ 1171446 w 1560423"/>
                <a:gd name="connsiteY8" fmla="*/ 1029534 h 1667044"/>
                <a:gd name="connsiteX9" fmla="*/ 1382283 w 1560423"/>
                <a:gd name="connsiteY9" fmla="*/ 913349 h 1667044"/>
                <a:gd name="connsiteX10" fmla="*/ 1550278 w 1560423"/>
                <a:gd name="connsiteY10" fmla="*/ 935590 h 1667044"/>
                <a:gd name="connsiteX11" fmla="*/ 1491056 w 1560423"/>
                <a:gd name="connsiteY11" fmla="*/ 1120958 h 1667044"/>
                <a:gd name="connsiteX12" fmla="*/ 1139568 w 1560423"/>
                <a:gd name="connsiteY12" fmla="*/ 1396534 h 1667044"/>
                <a:gd name="connsiteX13" fmla="*/ 731462 w 1560423"/>
                <a:gd name="connsiteY13" fmla="*/ 1667044 h 1667044"/>
                <a:gd name="connsiteX14" fmla="*/ 688599 w 1560423"/>
                <a:gd name="connsiteY14" fmla="*/ 1667044 h 1667044"/>
                <a:gd name="connsiteX15" fmla="*/ 245687 w 1560423"/>
                <a:gd name="connsiteY15" fmla="*/ 1224132 h 1667044"/>
                <a:gd name="connsiteX16" fmla="*/ 245687 w 1560423"/>
                <a:gd name="connsiteY16" fmla="*/ 1081257 h 1667044"/>
                <a:gd name="connsiteX17" fmla="*/ 10963 w 1560423"/>
                <a:gd name="connsiteY17" fmla="*/ 615950 h 1667044"/>
                <a:gd name="connsiteX18" fmla="*/ 39121 w 1560423"/>
                <a:gd name="connsiteY18" fmla="*/ 498284 h 1667044"/>
                <a:gd name="connsiteX19" fmla="*/ 150199 w 1560423"/>
                <a:gd name="connsiteY19" fmla="*/ 537418 h 1667044"/>
                <a:gd name="connsiteX20" fmla="*/ 355870 w 1560423"/>
                <a:gd name="connsiteY20" fmla="*/ 852999 h 1667044"/>
                <a:gd name="connsiteX21" fmla="*/ 224595 w 1560423"/>
                <a:gd name="connsiteY21" fmla="*/ 263600 h 1667044"/>
                <a:gd name="connsiteX22" fmla="*/ 277346 w 1560423"/>
                <a:gd name="connsiteY22" fmla="*/ 119441 h 1667044"/>
                <a:gd name="connsiteX23" fmla="*/ 412723 w 1560423"/>
                <a:gd name="connsiteY23" fmla="*/ 213896 h 1667044"/>
                <a:gd name="connsiteX24" fmla="*/ 589472 w 1560423"/>
                <a:gd name="connsiteY24" fmla="*/ 787807 h 1667044"/>
                <a:gd name="connsiteX25" fmla="*/ 623325 w 1560423"/>
                <a:gd name="connsiteY25" fmla="*/ 110942 h 1667044"/>
                <a:gd name="connsiteX26" fmla="*/ 714509 w 1560423"/>
                <a:gd name="connsiteY26" fmla="*/ 2 h 166704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Lst>
              <a:rect l="l" t="t" r="r" b="b"/>
              <a:pathLst>
                <a:path w="1560423" h="1667044">
                  <a:moveTo>
                    <a:pt x="714509" y="2"/>
                  </a:moveTo>
                  <a:cubicBezTo>
                    <a:pt x="770510" y="368"/>
                    <a:pt x="814473" y="53078"/>
                    <a:pt x="814473" y="113136"/>
                  </a:cubicBezTo>
                  <a:cubicBezTo>
                    <a:pt x="820495" y="337294"/>
                    <a:pt x="814704" y="764427"/>
                    <a:pt x="850100" y="781220"/>
                  </a:cubicBezTo>
                  <a:cubicBezTo>
                    <a:pt x="885496" y="798013"/>
                    <a:pt x="972321" y="403734"/>
                    <a:pt x="1026847" y="213894"/>
                  </a:cubicBezTo>
                  <a:cubicBezTo>
                    <a:pt x="1042391" y="155882"/>
                    <a:pt x="1092826" y="121399"/>
                    <a:pt x="1146862" y="134805"/>
                  </a:cubicBezTo>
                  <a:cubicBezTo>
                    <a:pt x="1200898" y="148211"/>
                    <a:pt x="1221740" y="209977"/>
                    <a:pt x="1206196" y="267989"/>
                  </a:cubicBezTo>
                  <a:lnTo>
                    <a:pt x="1073700" y="804936"/>
                  </a:lnTo>
                  <a:cubicBezTo>
                    <a:pt x="1070062" y="858332"/>
                    <a:pt x="1056620" y="954759"/>
                    <a:pt x="1072911" y="992192"/>
                  </a:cubicBezTo>
                  <a:cubicBezTo>
                    <a:pt x="1089202" y="1029625"/>
                    <a:pt x="1146911" y="1045164"/>
                    <a:pt x="1171446" y="1029534"/>
                  </a:cubicBezTo>
                  <a:lnTo>
                    <a:pt x="1382283" y="913349"/>
                  </a:lnTo>
                  <a:cubicBezTo>
                    <a:pt x="1445519" y="876839"/>
                    <a:pt x="1525564" y="892209"/>
                    <a:pt x="1550278" y="935590"/>
                  </a:cubicBezTo>
                  <a:cubicBezTo>
                    <a:pt x="1574992" y="978971"/>
                    <a:pt x="1554292" y="1084449"/>
                    <a:pt x="1491056" y="1120958"/>
                  </a:cubicBezTo>
                  <a:lnTo>
                    <a:pt x="1139568" y="1396534"/>
                  </a:lnTo>
                  <a:cubicBezTo>
                    <a:pt x="1072331" y="1555502"/>
                    <a:pt x="914923" y="1667044"/>
                    <a:pt x="731462" y="1667044"/>
                  </a:cubicBezTo>
                  <a:lnTo>
                    <a:pt x="688599" y="1667044"/>
                  </a:lnTo>
                  <a:cubicBezTo>
                    <a:pt x="443985" y="1667044"/>
                    <a:pt x="245687" y="1468746"/>
                    <a:pt x="245687" y="1224132"/>
                  </a:cubicBezTo>
                  <a:lnTo>
                    <a:pt x="245687" y="1081257"/>
                  </a:lnTo>
                  <a:lnTo>
                    <a:pt x="10963" y="615950"/>
                  </a:lnTo>
                  <a:cubicBezTo>
                    <a:pt x="-11936" y="576289"/>
                    <a:pt x="2746" y="515763"/>
                    <a:pt x="39121" y="498284"/>
                  </a:cubicBezTo>
                  <a:cubicBezTo>
                    <a:pt x="75496" y="480805"/>
                    <a:pt x="97773" y="479031"/>
                    <a:pt x="150199" y="537418"/>
                  </a:cubicBezTo>
                  <a:cubicBezTo>
                    <a:pt x="202625" y="595805"/>
                    <a:pt x="332497" y="872295"/>
                    <a:pt x="355870" y="852999"/>
                  </a:cubicBezTo>
                  <a:cubicBezTo>
                    <a:pt x="379243" y="833703"/>
                    <a:pt x="271280" y="458603"/>
                    <a:pt x="224595" y="263600"/>
                  </a:cubicBezTo>
                  <a:cubicBezTo>
                    <a:pt x="209051" y="205588"/>
                    <a:pt x="230627" y="132115"/>
                    <a:pt x="277346" y="119441"/>
                  </a:cubicBezTo>
                  <a:cubicBezTo>
                    <a:pt x="324065" y="106767"/>
                    <a:pt x="363263" y="105063"/>
                    <a:pt x="412723" y="213896"/>
                  </a:cubicBezTo>
                  <a:cubicBezTo>
                    <a:pt x="467249" y="405932"/>
                    <a:pt x="554372" y="804966"/>
                    <a:pt x="589472" y="787807"/>
                  </a:cubicBezTo>
                  <a:cubicBezTo>
                    <a:pt x="624572" y="770648"/>
                    <a:pt x="614967" y="337296"/>
                    <a:pt x="623325" y="110942"/>
                  </a:cubicBezTo>
                  <a:cubicBezTo>
                    <a:pt x="623325" y="50884"/>
                    <a:pt x="658508" y="-364"/>
                    <a:pt x="714509" y="2"/>
                  </a:cubicBezTo>
                  <a:close/>
                </a:path>
              </a:pathLst>
            </a:custGeom>
            <a:solidFill>
              <a:srgbClr val="FFCC99"/>
            </a:solidFill>
            <a:ln w="19050">
              <a:solidFill>
                <a:sysClr val="windowText" lastClr="000000"/>
              </a:solidFill>
              <a:round/>
              <a:headEnd/>
              <a:tailEnd/>
            </a:ln>
            <a:effectLst/>
          </p:spPr>
          <p:txBody>
            <a:bodyPr rtlCol="0" anchor="ctr"/>
            <a:lstStyle/>
            <a:p>
              <a:pPr marL="0" marR="0" lvl="0" indent="0" algn="ctr" defTabSz="45720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black"/>
                </a:solidFill>
                <a:effectLst/>
                <a:uLnTx/>
                <a:uFillTx/>
                <a:ea typeface="ＭＳ Ｐゴシック" charset="-128"/>
              </a:endParaRPr>
            </a:p>
          </p:txBody>
        </p:sp>
      </p:grpSp>
      <p:sp>
        <p:nvSpPr>
          <p:cNvPr id="285" name="星: 12 pt 284">
            <a:extLst>
              <a:ext uri="{FF2B5EF4-FFF2-40B4-BE49-F238E27FC236}">
                <a16:creationId xmlns:a16="http://schemas.microsoft.com/office/drawing/2014/main" id="{1584F8EC-8F05-30F6-07A0-11A0337F8F82}"/>
              </a:ext>
            </a:extLst>
          </p:cNvPr>
          <p:cNvSpPr/>
          <p:nvPr/>
        </p:nvSpPr>
        <p:spPr>
          <a:xfrm>
            <a:off x="5184195" y="6212864"/>
            <a:ext cx="1474268" cy="989581"/>
          </a:xfrm>
          <a:prstGeom prst="star12">
            <a:avLst/>
          </a:prstGeom>
          <a:solidFill>
            <a:srgbClr val="FFFF00"/>
          </a:solidFill>
          <a:ln w="381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288" name="テキスト ボックス 287">
            <a:extLst>
              <a:ext uri="{FF2B5EF4-FFF2-40B4-BE49-F238E27FC236}">
                <a16:creationId xmlns:a16="http://schemas.microsoft.com/office/drawing/2014/main" id="{1CAF7E3C-166B-B7F1-348E-3F7112B94FF4}"/>
              </a:ext>
            </a:extLst>
          </p:cNvPr>
          <p:cNvSpPr txBox="1"/>
          <p:nvPr/>
        </p:nvSpPr>
        <p:spPr>
          <a:xfrm>
            <a:off x="705754" y="6544683"/>
            <a:ext cx="2342086" cy="1323439"/>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明日の会議資料は</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en-US" altLang="ja-JP" sz="2000" b="1" dirty="0">
                <a:latin typeface="メイリオ" panose="020B0604030504040204" pitchFamily="50" charset="-128"/>
                <a:ea typeface="メイリオ" panose="020B0604030504040204" pitchFamily="50" charset="-128"/>
              </a:rPr>
              <a:t>SNS</a:t>
            </a:r>
            <a:r>
              <a:rPr lang="ja-JP" altLang="en-US" sz="2000" b="1" dirty="0">
                <a:latin typeface="メイリオ" panose="020B0604030504040204" pitchFamily="50" charset="-128"/>
                <a:ea typeface="メイリオ" panose="020B0604030504040204" pitchFamily="50" charset="-128"/>
              </a:rPr>
              <a:t>に</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アップすれば</a:t>
            </a:r>
            <a:endParaRPr lang="en-US" altLang="ja-JP" sz="20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みんな見れるよね</a:t>
            </a:r>
            <a:endParaRPr lang="en-US" altLang="ja-JP" sz="2000" b="1" dirty="0">
              <a:latin typeface="メイリオ" panose="020B0604030504040204" pitchFamily="50" charset="-128"/>
              <a:ea typeface="メイリオ" panose="020B0604030504040204" pitchFamily="50" charset="-128"/>
            </a:endParaRPr>
          </a:p>
        </p:txBody>
      </p:sp>
      <p:sp>
        <p:nvSpPr>
          <p:cNvPr id="289" name="テキスト ボックス 288">
            <a:extLst>
              <a:ext uri="{FF2B5EF4-FFF2-40B4-BE49-F238E27FC236}">
                <a16:creationId xmlns:a16="http://schemas.microsoft.com/office/drawing/2014/main" id="{12235572-6BDE-6B1B-7946-3C6F7C79684F}"/>
              </a:ext>
            </a:extLst>
          </p:cNvPr>
          <p:cNvSpPr txBox="1"/>
          <p:nvPr/>
        </p:nvSpPr>
        <p:spPr>
          <a:xfrm>
            <a:off x="5226698" y="6546577"/>
            <a:ext cx="1371825" cy="400110"/>
          </a:xfrm>
          <a:prstGeom prst="rect">
            <a:avLst/>
          </a:prstGeom>
          <a:noFill/>
        </p:spPr>
        <p:txBody>
          <a:bodyPr wrap="square" rtlCol="0">
            <a:spAutoFit/>
          </a:bodyPr>
          <a:lstStyle/>
          <a:p>
            <a:pPr algn="ctr">
              <a:spcAft>
                <a:spcPts val="0"/>
              </a:spcAft>
              <a:buClr>
                <a:srgbClr val="C00000"/>
              </a:buClr>
            </a:pPr>
            <a:r>
              <a:rPr lang="ja-JP" altLang="en-US" sz="2000" b="1" dirty="0">
                <a:latin typeface="メイリオ" panose="020B0604030504040204" pitchFamily="50" charset="-128"/>
                <a:ea typeface="メイリオ" panose="020B0604030504040204" pitchFamily="50" charset="-128"/>
              </a:rPr>
              <a:t>えっ</a:t>
            </a:r>
            <a:r>
              <a:rPr lang="en-US" altLang="ja-JP" sz="2000" b="1" dirty="0">
                <a:latin typeface="メイリオ" panose="020B0604030504040204" pitchFamily="50" charset="-128"/>
                <a:ea typeface="メイリオ" panose="020B0604030504040204" pitchFamily="50" charset="-128"/>
              </a:rPr>
              <a:t>!?</a:t>
            </a:r>
          </a:p>
        </p:txBody>
      </p:sp>
    </p:spTree>
    <p:extLst>
      <p:ext uri="{BB962C8B-B14F-4D97-AF65-F5344CB8AC3E}">
        <p14:creationId xmlns:p14="http://schemas.microsoft.com/office/powerpoint/2010/main" val="416285149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498609B-B0C1-7BB6-75BD-D5B222489A9E}"/>
            </a:ext>
          </a:extLst>
        </p:cNvPr>
        <p:cNvGrpSpPr/>
        <p:nvPr/>
      </p:nvGrpSpPr>
      <p:grpSpPr>
        <a:xfrm>
          <a:off x="0" y="0"/>
          <a:ext cx="0" cy="0"/>
          <a:chOff x="0" y="0"/>
          <a:chExt cx="0" cy="0"/>
        </a:xfrm>
      </p:grpSpPr>
      <p:sp>
        <p:nvSpPr>
          <p:cNvPr id="8" name="四角形: 角を丸くする 7">
            <a:extLst>
              <a:ext uri="{FF2B5EF4-FFF2-40B4-BE49-F238E27FC236}">
                <a16:creationId xmlns:a16="http://schemas.microsoft.com/office/drawing/2014/main" id="{E177D387-115D-E8CB-7588-AA307AA473CA}"/>
              </a:ext>
            </a:extLst>
          </p:cNvPr>
          <p:cNvSpPr/>
          <p:nvPr/>
        </p:nvSpPr>
        <p:spPr>
          <a:xfrm>
            <a:off x="209006" y="169817"/>
            <a:ext cx="6439988" cy="2680600"/>
          </a:xfrm>
          <a:prstGeom prst="roundRect">
            <a:avLst>
              <a:gd name="adj" fmla="val 14028"/>
            </a:avLst>
          </a:prstGeom>
          <a:solidFill>
            <a:schemeClr val="bg1"/>
          </a:solidFill>
          <a:ln w="76200">
            <a:solidFill>
              <a:srgbClr val="FF6600"/>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ja-JP" altLang="en-US"/>
          </a:p>
        </p:txBody>
      </p:sp>
      <p:sp>
        <p:nvSpPr>
          <p:cNvPr id="9" name="テキスト ボックス 8">
            <a:extLst>
              <a:ext uri="{FF2B5EF4-FFF2-40B4-BE49-F238E27FC236}">
                <a16:creationId xmlns:a16="http://schemas.microsoft.com/office/drawing/2014/main" id="{7542571D-5B4F-6DC7-A2F2-B02C55FFA235}"/>
              </a:ext>
            </a:extLst>
          </p:cNvPr>
          <p:cNvSpPr txBox="1"/>
          <p:nvPr/>
        </p:nvSpPr>
        <p:spPr>
          <a:xfrm>
            <a:off x="621201" y="632520"/>
            <a:ext cx="5570594" cy="1755195"/>
          </a:xfrm>
          <a:prstGeom prst="rect">
            <a:avLst/>
          </a:prstGeom>
          <a:noFill/>
        </p:spPr>
        <p:txBody>
          <a:bodyPr wrap="none" rtlCol="0">
            <a:prstTxWarp prst="textPlain">
              <a:avLst/>
            </a:prstTxWarp>
            <a:spAutoFit/>
          </a:bodyPr>
          <a:lstStyle/>
          <a:p>
            <a:pPr algn="ctr"/>
            <a:r>
              <a:rPr lang="en-US" altLang="ja-JP" b="1" dirty="0">
                <a:solidFill>
                  <a:srgbClr val="FF6600"/>
                </a:solidFill>
                <a:latin typeface="メイリオ" panose="020B0604030504040204" pitchFamily="50" charset="-128"/>
                <a:ea typeface="メイリオ" panose="020B0604030504040204" pitchFamily="50" charset="-128"/>
              </a:rPr>
              <a:t>SNS</a:t>
            </a:r>
            <a:r>
              <a:rPr lang="ja-JP" altLang="en-US" b="1" dirty="0">
                <a:solidFill>
                  <a:srgbClr val="FF6600"/>
                </a:solidFill>
                <a:latin typeface="メイリオ" panose="020B0604030504040204" pitchFamily="50" charset="-128"/>
                <a:ea typeface="メイリオ" panose="020B0604030504040204" pitchFamily="50" charset="-128"/>
              </a:rPr>
              <a:t>への投稿が</a:t>
            </a:r>
            <a:endParaRPr lang="en-US" altLang="ja-JP" b="1" dirty="0">
              <a:solidFill>
                <a:srgbClr val="FF6600"/>
              </a:solidFill>
              <a:latin typeface="メイリオ" panose="020B0604030504040204" pitchFamily="50" charset="-128"/>
              <a:ea typeface="メイリオ" panose="020B0604030504040204" pitchFamily="50" charset="-128"/>
            </a:endParaRPr>
          </a:p>
          <a:p>
            <a:pPr algn="ctr"/>
            <a:r>
              <a:rPr lang="ja-JP" altLang="en-US" b="1" dirty="0">
                <a:solidFill>
                  <a:srgbClr val="FF6600"/>
                </a:solidFill>
                <a:latin typeface="メイリオ" panose="020B0604030504040204" pitchFamily="50" charset="-128"/>
                <a:ea typeface="メイリオ" panose="020B0604030504040204" pitchFamily="50" charset="-128"/>
              </a:rPr>
              <a:t>「情報漏えい」に</a:t>
            </a:r>
            <a:endParaRPr lang="en-US" altLang="ja-JP" b="1" dirty="0">
              <a:solidFill>
                <a:srgbClr val="FF6600"/>
              </a:solidFill>
              <a:latin typeface="メイリオ" panose="020B0604030504040204" pitchFamily="50" charset="-128"/>
              <a:ea typeface="メイリオ" panose="020B0604030504040204" pitchFamily="50" charset="-128"/>
            </a:endParaRPr>
          </a:p>
          <a:p>
            <a:pPr algn="ctr"/>
            <a:r>
              <a:rPr lang="ja-JP" altLang="en-US" b="1" dirty="0">
                <a:solidFill>
                  <a:srgbClr val="FF6600"/>
                </a:solidFill>
                <a:latin typeface="メイリオ" panose="020B0604030504040204" pitchFamily="50" charset="-128"/>
                <a:ea typeface="メイリオ" panose="020B0604030504040204" pitchFamily="50" charset="-128"/>
              </a:rPr>
              <a:t>つながることがあります</a:t>
            </a:r>
            <a:endParaRPr kumimoji="1" lang="en-US" altLang="ja-JP" b="1" dirty="0">
              <a:solidFill>
                <a:srgbClr val="FF6600"/>
              </a:solidFill>
              <a:latin typeface="メイリオ" panose="020B0604030504040204" pitchFamily="50" charset="-128"/>
              <a:ea typeface="メイリオ" panose="020B0604030504040204" pitchFamily="50" charset="-128"/>
            </a:endParaRPr>
          </a:p>
        </p:txBody>
      </p:sp>
      <p:sp>
        <p:nvSpPr>
          <p:cNvPr id="10" name="テキスト ボックス 9">
            <a:extLst>
              <a:ext uri="{FF2B5EF4-FFF2-40B4-BE49-F238E27FC236}">
                <a16:creationId xmlns:a16="http://schemas.microsoft.com/office/drawing/2014/main" id="{47495F16-9B83-EF6B-0376-DCAB3E64596D}"/>
              </a:ext>
            </a:extLst>
          </p:cNvPr>
          <p:cNvSpPr txBox="1"/>
          <p:nvPr/>
        </p:nvSpPr>
        <p:spPr>
          <a:xfrm>
            <a:off x="359586" y="3184213"/>
            <a:ext cx="6138828" cy="2769989"/>
          </a:xfrm>
          <a:prstGeom prst="rect">
            <a:avLst/>
          </a:prstGeom>
          <a:noFill/>
        </p:spPr>
        <p:txBody>
          <a:bodyPr wrap="square" rtlCol="0">
            <a:spAutoFit/>
          </a:bodyPr>
          <a:lstStyle/>
          <a:p>
            <a:pPr marL="285750" indent="-285750">
              <a:spcAft>
                <a:spcPts val="1800"/>
              </a:spcAft>
              <a:buClr>
                <a:srgbClr val="FFCC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社内の資料や画面が写り込んだ写真をうっかり投稿していませんか？</a:t>
            </a:r>
          </a:p>
          <a:p>
            <a:pPr marL="285750" indent="-285750">
              <a:spcAft>
                <a:spcPts val="1800"/>
              </a:spcAft>
              <a:buClr>
                <a:srgbClr val="FFCC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勤務先や業務内容を公開することで予期せぬリスクが生じる場合があります。</a:t>
            </a:r>
          </a:p>
          <a:p>
            <a:pPr marL="285750" indent="-285750">
              <a:spcAft>
                <a:spcPts val="1800"/>
              </a:spcAft>
              <a:buClr>
                <a:srgbClr val="FFCC00"/>
              </a:buClr>
              <a:buFont typeface="Wingdings" panose="05000000000000000000" pitchFamily="2" charset="2"/>
              <a:buChar char="l"/>
            </a:pPr>
            <a:r>
              <a:rPr lang="ja-JP" altLang="en-US" sz="2400" b="1" dirty="0">
                <a:latin typeface="メイリオ" panose="020B0604030504040204" pitchFamily="50" charset="-128"/>
                <a:ea typeface="メイリオ" panose="020B0604030504040204" pitchFamily="50" charset="-128"/>
              </a:rPr>
              <a:t>社外秘、個人情報、顧客情報は絶対に投稿しないでください。</a:t>
            </a:r>
          </a:p>
        </p:txBody>
      </p:sp>
      <p:sp>
        <p:nvSpPr>
          <p:cNvPr id="12" name="テキスト ボックス 11">
            <a:extLst>
              <a:ext uri="{FF2B5EF4-FFF2-40B4-BE49-F238E27FC236}">
                <a16:creationId xmlns:a16="http://schemas.microsoft.com/office/drawing/2014/main" id="{BE5A4239-9D51-A3C4-8D4B-2B0966356897}"/>
              </a:ext>
            </a:extLst>
          </p:cNvPr>
          <p:cNvSpPr txBox="1"/>
          <p:nvPr/>
        </p:nvSpPr>
        <p:spPr>
          <a:xfrm>
            <a:off x="373006" y="9057989"/>
            <a:ext cx="6138827" cy="489133"/>
          </a:xfrm>
          <a:prstGeom prst="rect">
            <a:avLst/>
          </a:prstGeom>
          <a:noFill/>
        </p:spPr>
        <p:txBody>
          <a:bodyPr wrap="none" rtlCol="0">
            <a:prstTxWarp prst="textPlain">
              <a:avLst/>
            </a:prstTxWarp>
            <a:spAutoFit/>
          </a:bodyPr>
          <a:lstStyle/>
          <a:p>
            <a:pPr algn="ctr"/>
            <a:r>
              <a:rPr lang="en-US" altLang="ja-JP" b="1" dirty="0">
                <a:solidFill>
                  <a:srgbClr val="FF0000"/>
                </a:solidFill>
                <a:latin typeface="メイリオ" panose="020B0604030504040204" pitchFamily="50" charset="-128"/>
                <a:ea typeface="メイリオ" panose="020B0604030504040204" pitchFamily="50" charset="-128"/>
              </a:rPr>
              <a:t>SNS</a:t>
            </a:r>
            <a:r>
              <a:rPr lang="ja-JP" altLang="en-US" b="1" dirty="0">
                <a:solidFill>
                  <a:srgbClr val="FF0000"/>
                </a:solidFill>
                <a:latin typeface="メイリオ" panose="020B0604030504040204" pitchFamily="50" charset="-128"/>
                <a:ea typeface="メイリオ" panose="020B0604030504040204" pitchFamily="50" charset="-128"/>
              </a:rPr>
              <a:t>は便利ですが、情報漏えい対策は徹底してください</a:t>
            </a:r>
          </a:p>
        </p:txBody>
      </p:sp>
      <p:grpSp>
        <p:nvGrpSpPr>
          <p:cNvPr id="66" name="グループ化 65">
            <a:extLst>
              <a:ext uri="{FF2B5EF4-FFF2-40B4-BE49-F238E27FC236}">
                <a16:creationId xmlns:a16="http://schemas.microsoft.com/office/drawing/2014/main" id="{A38A6BA3-840D-4DC0-9223-603D1FEE22B7}"/>
              </a:ext>
            </a:extLst>
          </p:cNvPr>
          <p:cNvGrpSpPr/>
          <p:nvPr/>
        </p:nvGrpSpPr>
        <p:grpSpPr>
          <a:xfrm>
            <a:off x="2097764" y="6393160"/>
            <a:ext cx="2689309" cy="2446346"/>
            <a:chOff x="6572252" y="1090264"/>
            <a:chExt cx="2689309" cy="2446346"/>
          </a:xfrm>
        </p:grpSpPr>
        <p:grpSp>
          <p:nvGrpSpPr>
            <p:cNvPr id="67" name="グループ化 66">
              <a:extLst>
                <a:ext uri="{FF2B5EF4-FFF2-40B4-BE49-F238E27FC236}">
                  <a16:creationId xmlns:a16="http://schemas.microsoft.com/office/drawing/2014/main" id="{7DFF60E4-BF3B-4054-9FF6-334C82D0328F}"/>
                </a:ext>
              </a:extLst>
            </p:cNvPr>
            <p:cNvGrpSpPr/>
            <p:nvPr/>
          </p:nvGrpSpPr>
          <p:grpSpPr>
            <a:xfrm>
              <a:off x="6666093" y="1090264"/>
              <a:ext cx="2098134" cy="1678237"/>
              <a:chOff x="680692" y="1191044"/>
              <a:chExt cx="2098134" cy="1678237"/>
            </a:xfrm>
          </p:grpSpPr>
          <p:grpSp>
            <p:nvGrpSpPr>
              <p:cNvPr id="330" name="グループ化 329">
                <a:extLst>
                  <a:ext uri="{FF2B5EF4-FFF2-40B4-BE49-F238E27FC236}">
                    <a16:creationId xmlns:a16="http://schemas.microsoft.com/office/drawing/2014/main" id="{16B5D84E-BF20-4C6E-A889-D94E3DABC8BC}"/>
                  </a:ext>
                </a:extLst>
              </p:cNvPr>
              <p:cNvGrpSpPr/>
              <p:nvPr/>
            </p:nvGrpSpPr>
            <p:grpSpPr>
              <a:xfrm>
                <a:off x="680692" y="1191044"/>
                <a:ext cx="2098134" cy="1678237"/>
                <a:chOff x="781020" y="990601"/>
                <a:chExt cx="2419739" cy="1935479"/>
              </a:xfrm>
            </p:grpSpPr>
            <p:grpSp>
              <p:nvGrpSpPr>
                <p:cNvPr id="334" name="グループ化 333">
                  <a:extLst>
                    <a:ext uri="{FF2B5EF4-FFF2-40B4-BE49-F238E27FC236}">
                      <a16:creationId xmlns:a16="http://schemas.microsoft.com/office/drawing/2014/main" id="{AB97C457-120C-4877-B4A9-1FC6C64205FD}"/>
                    </a:ext>
                  </a:extLst>
                </p:cNvPr>
                <p:cNvGrpSpPr/>
                <p:nvPr/>
              </p:nvGrpSpPr>
              <p:grpSpPr>
                <a:xfrm>
                  <a:off x="781020" y="990601"/>
                  <a:ext cx="1307219" cy="1935479"/>
                  <a:chOff x="781020" y="990601"/>
                  <a:chExt cx="1307219" cy="1935479"/>
                </a:xfrm>
              </p:grpSpPr>
              <p:sp>
                <p:nvSpPr>
                  <p:cNvPr id="338" name="正方形/長方形 337">
                    <a:extLst>
                      <a:ext uri="{FF2B5EF4-FFF2-40B4-BE49-F238E27FC236}">
                        <a16:creationId xmlns:a16="http://schemas.microsoft.com/office/drawing/2014/main" id="{5F88E530-2CEF-43BD-95E5-545356451B92}"/>
                      </a:ext>
                    </a:extLst>
                  </p:cNvPr>
                  <p:cNvSpPr/>
                  <p:nvPr/>
                </p:nvSpPr>
                <p:spPr>
                  <a:xfrm>
                    <a:off x="781020" y="990601"/>
                    <a:ext cx="1307219" cy="1935479"/>
                  </a:xfrm>
                  <a:prstGeom prst="rect">
                    <a:avLst/>
                  </a:prstGeom>
                  <a:solidFill>
                    <a:sysClr val="window" lastClr="FFFFFF">
                      <a:lumMod val="85000"/>
                    </a:sys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39" name="正方形/長方形 338">
                    <a:extLst>
                      <a:ext uri="{FF2B5EF4-FFF2-40B4-BE49-F238E27FC236}">
                        <a16:creationId xmlns:a16="http://schemas.microsoft.com/office/drawing/2014/main" id="{8B50565A-CDBD-4EAB-AC93-5197D7C5808D}"/>
                      </a:ext>
                    </a:extLst>
                  </p:cNvPr>
                  <p:cNvSpPr/>
                  <p:nvPr/>
                </p:nvSpPr>
                <p:spPr>
                  <a:xfrm>
                    <a:off x="872787" y="1082500"/>
                    <a:ext cx="1123685" cy="1751681"/>
                  </a:xfrm>
                  <a:prstGeom prst="rect">
                    <a:avLst/>
                  </a:prstGeom>
                  <a:solidFill>
                    <a:srgbClr val="5B9BD5">
                      <a:lumMod val="60000"/>
                      <a:lumOff val="4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grpSp>
            <p:grpSp>
              <p:nvGrpSpPr>
                <p:cNvPr id="335" name="グループ化 334">
                  <a:extLst>
                    <a:ext uri="{FF2B5EF4-FFF2-40B4-BE49-F238E27FC236}">
                      <a16:creationId xmlns:a16="http://schemas.microsoft.com/office/drawing/2014/main" id="{BEC629BC-A832-4526-A66C-DA062D7792FA}"/>
                    </a:ext>
                  </a:extLst>
                </p:cNvPr>
                <p:cNvGrpSpPr/>
                <p:nvPr/>
              </p:nvGrpSpPr>
              <p:grpSpPr>
                <a:xfrm>
                  <a:off x="1893540" y="990601"/>
                  <a:ext cx="1307219" cy="1935479"/>
                  <a:chOff x="781020" y="990601"/>
                  <a:chExt cx="1307219" cy="1935479"/>
                </a:xfrm>
              </p:grpSpPr>
              <p:sp>
                <p:nvSpPr>
                  <p:cNvPr id="336" name="正方形/長方形 335">
                    <a:extLst>
                      <a:ext uri="{FF2B5EF4-FFF2-40B4-BE49-F238E27FC236}">
                        <a16:creationId xmlns:a16="http://schemas.microsoft.com/office/drawing/2014/main" id="{74344305-A69B-4FAC-8F0A-9EA1D5AC61A4}"/>
                      </a:ext>
                    </a:extLst>
                  </p:cNvPr>
                  <p:cNvSpPr/>
                  <p:nvPr/>
                </p:nvSpPr>
                <p:spPr>
                  <a:xfrm>
                    <a:off x="781020" y="990601"/>
                    <a:ext cx="1307219" cy="1935479"/>
                  </a:xfrm>
                  <a:prstGeom prst="rect">
                    <a:avLst/>
                  </a:prstGeom>
                  <a:solidFill>
                    <a:sysClr val="window" lastClr="FFFFFF">
                      <a:lumMod val="85000"/>
                    </a:sys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37" name="正方形/長方形 336">
                    <a:extLst>
                      <a:ext uri="{FF2B5EF4-FFF2-40B4-BE49-F238E27FC236}">
                        <a16:creationId xmlns:a16="http://schemas.microsoft.com/office/drawing/2014/main" id="{6E196096-AB29-49DD-AD52-095FC913C6B5}"/>
                      </a:ext>
                    </a:extLst>
                  </p:cNvPr>
                  <p:cNvSpPr/>
                  <p:nvPr/>
                </p:nvSpPr>
                <p:spPr>
                  <a:xfrm>
                    <a:off x="872787" y="1082500"/>
                    <a:ext cx="1123685" cy="1751681"/>
                  </a:xfrm>
                  <a:prstGeom prst="rect">
                    <a:avLst/>
                  </a:prstGeom>
                  <a:solidFill>
                    <a:srgbClr val="5B9BD5">
                      <a:lumMod val="60000"/>
                      <a:lumOff val="4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grpSp>
          </p:grpSp>
          <p:grpSp>
            <p:nvGrpSpPr>
              <p:cNvPr id="331" name="グループ化 330">
                <a:extLst>
                  <a:ext uri="{FF2B5EF4-FFF2-40B4-BE49-F238E27FC236}">
                    <a16:creationId xmlns:a16="http://schemas.microsoft.com/office/drawing/2014/main" id="{5C32E566-C242-46BB-BFE4-D9C2F377A888}"/>
                  </a:ext>
                </a:extLst>
              </p:cNvPr>
              <p:cNvGrpSpPr/>
              <p:nvPr/>
            </p:nvGrpSpPr>
            <p:grpSpPr>
              <a:xfrm>
                <a:off x="1556679" y="1884641"/>
                <a:ext cx="89489" cy="215862"/>
                <a:chOff x="1551833" y="1883733"/>
                <a:chExt cx="89489" cy="215862"/>
              </a:xfrm>
            </p:grpSpPr>
            <p:sp>
              <p:nvSpPr>
                <p:cNvPr id="332" name="四角形: 角を丸くする 331">
                  <a:extLst>
                    <a:ext uri="{FF2B5EF4-FFF2-40B4-BE49-F238E27FC236}">
                      <a16:creationId xmlns:a16="http://schemas.microsoft.com/office/drawing/2014/main" id="{FA7BBF7D-AB2F-4F0F-B86E-4E1C6A235CE8}"/>
                    </a:ext>
                  </a:extLst>
                </p:cNvPr>
                <p:cNvSpPr/>
                <p:nvPr/>
              </p:nvSpPr>
              <p:spPr>
                <a:xfrm>
                  <a:off x="1576552" y="1962565"/>
                  <a:ext cx="45720" cy="137030"/>
                </a:xfrm>
                <a:prstGeom prst="roundRect">
                  <a:avLst/>
                </a:prstGeom>
                <a:solidFill>
                  <a:sysClr val="window" lastClr="FFFFFF">
                    <a:lumMod val="85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sp>
              <p:nvSpPr>
                <p:cNvPr id="333" name="四角形: 角を丸くする 332">
                  <a:extLst>
                    <a:ext uri="{FF2B5EF4-FFF2-40B4-BE49-F238E27FC236}">
                      <a16:creationId xmlns:a16="http://schemas.microsoft.com/office/drawing/2014/main" id="{516AC527-283E-4BD1-83EF-BB4C60A37D8D}"/>
                    </a:ext>
                  </a:extLst>
                </p:cNvPr>
                <p:cNvSpPr/>
                <p:nvPr/>
              </p:nvSpPr>
              <p:spPr>
                <a:xfrm>
                  <a:off x="1551833" y="1883733"/>
                  <a:ext cx="89489" cy="132266"/>
                </a:xfrm>
                <a:prstGeom prst="roundRect">
                  <a:avLst/>
                </a:prstGeom>
                <a:solidFill>
                  <a:sysClr val="window" lastClr="FFFFFF">
                    <a:lumMod val="85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lt1"/>
                      </a:solidFill>
                      <a:latin typeface="+mn-lt"/>
                      <a:ea typeface="+mn-ea"/>
                      <a:cs typeface="+mn-cs"/>
                    </a:defRPr>
                  </a:lvl1pPr>
                  <a:lvl2pPr marL="457200" algn="l" defTabSz="457200" rtl="0" eaLnBrk="1" latinLnBrk="0" hangingPunct="1">
                    <a:defRPr sz="1800" kern="1200">
                      <a:solidFill>
                        <a:schemeClr val="lt1"/>
                      </a:solidFill>
                      <a:latin typeface="+mn-lt"/>
                      <a:ea typeface="+mn-ea"/>
                      <a:cs typeface="+mn-cs"/>
                    </a:defRPr>
                  </a:lvl2pPr>
                  <a:lvl3pPr marL="914400" algn="l" defTabSz="457200" rtl="0" eaLnBrk="1" latinLnBrk="0" hangingPunct="1">
                    <a:defRPr sz="1800" kern="1200">
                      <a:solidFill>
                        <a:schemeClr val="lt1"/>
                      </a:solidFill>
                      <a:latin typeface="+mn-lt"/>
                      <a:ea typeface="+mn-ea"/>
                      <a:cs typeface="+mn-cs"/>
                    </a:defRPr>
                  </a:lvl3pPr>
                  <a:lvl4pPr marL="1371600" algn="l" defTabSz="457200" rtl="0" eaLnBrk="1" latinLnBrk="0" hangingPunct="1">
                    <a:defRPr sz="1800" kern="1200">
                      <a:solidFill>
                        <a:schemeClr val="lt1"/>
                      </a:solidFill>
                      <a:latin typeface="+mn-lt"/>
                      <a:ea typeface="+mn-ea"/>
                      <a:cs typeface="+mn-cs"/>
                    </a:defRPr>
                  </a:lvl4pPr>
                  <a:lvl5pPr marL="1828800" algn="l" defTabSz="457200" rtl="0" eaLnBrk="1" latinLnBrk="0" hangingPunct="1">
                    <a:defRPr sz="1800" kern="1200">
                      <a:solidFill>
                        <a:schemeClr val="lt1"/>
                      </a:solidFill>
                      <a:latin typeface="+mn-lt"/>
                      <a:ea typeface="+mn-ea"/>
                      <a:cs typeface="+mn-cs"/>
                    </a:defRPr>
                  </a:lvl5pPr>
                  <a:lvl6pPr marL="2286000" algn="l" defTabSz="457200" rtl="0" eaLnBrk="1" latinLnBrk="0" hangingPunct="1">
                    <a:defRPr sz="1800" kern="1200">
                      <a:solidFill>
                        <a:schemeClr val="lt1"/>
                      </a:solidFill>
                      <a:latin typeface="+mn-lt"/>
                      <a:ea typeface="+mn-ea"/>
                      <a:cs typeface="+mn-cs"/>
                    </a:defRPr>
                  </a:lvl6pPr>
                  <a:lvl7pPr marL="2743200" algn="l" defTabSz="457200" rtl="0" eaLnBrk="1" latinLnBrk="0" hangingPunct="1">
                    <a:defRPr sz="1800" kern="1200">
                      <a:solidFill>
                        <a:schemeClr val="lt1"/>
                      </a:solidFill>
                      <a:latin typeface="+mn-lt"/>
                      <a:ea typeface="+mn-ea"/>
                      <a:cs typeface="+mn-cs"/>
                    </a:defRPr>
                  </a:lvl7pPr>
                  <a:lvl8pPr marL="3200400" algn="l" defTabSz="457200" rtl="0" eaLnBrk="1" latinLnBrk="0" hangingPunct="1">
                    <a:defRPr sz="1800" kern="1200">
                      <a:solidFill>
                        <a:schemeClr val="lt1"/>
                      </a:solidFill>
                      <a:latin typeface="+mn-lt"/>
                      <a:ea typeface="+mn-ea"/>
                      <a:cs typeface="+mn-cs"/>
                    </a:defRPr>
                  </a:lvl8pPr>
                  <a:lvl9pPr marL="3657600" algn="l" defTabSz="457200" rtl="0" eaLnBrk="1" latinLnBrk="0" hangingPunct="1">
                    <a:defRPr sz="1800" kern="1200">
                      <a:solidFill>
                        <a:schemeClr val="lt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sysClr val="window" lastClr="FFFFFF"/>
                    </a:solidFill>
                    <a:effectLst/>
                    <a:uLnTx/>
                    <a:uFillTx/>
                    <a:latin typeface="Calibri" panose="020F0502020204030204"/>
                    <a:ea typeface="游ゴシック" panose="020B0400000000000000" pitchFamily="50" charset="-128"/>
                    <a:cs typeface="+mn-cs"/>
                  </a:endParaRPr>
                </a:p>
              </p:txBody>
            </p:sp>
          </p:grpSp>
        </p:grpSp>
        <p:grpSp>
          <p:nvGrpSpPr>
            <p:cNvPr id="290" name="グループ化 289">
              <a:extLst>
                <a:ext uri="{FF2B5EF4-FFF2-40B4-BE49-F238E27FC236}">
                  <a16:creationId xmlns:a16="http://schemas.microsoft.com/office/drawing/2014/main" id="{EF15FC35-2DCC-4854-8D40-E4470F922171}"/>
                </a:ext>
              </a:extLst>
            </p:cNvPr>
            <p:cNvGrpSpPr/>
            <p:nvPr/>
          </p:nvGrpSpPr>
          <p:grpSpPr>
            <a:xfrm rot="1800000">
              <a:off x="7238397" y="2504846"/>
              <a:ext cx="1094802" cy="649553"/>
              <a:chOff x="3560329" y="2804159"/>
              <a:chExt cx="1094802" cy="649553"/>
            </a:xfrm>
          </p:grpSpPr>
          <p:grpSp>
            <p:nvGrpSpPr>
              <p:cNvPr id="323" name="グループ化 322">
                <a:extLst>
                  <a:ext uri="{FF2B5EF4-FFF2-40B4-BE49-F238E27FC236}">
                    <a16:creationId xmlns:a16="http://schemas.microsoft.com/office/drawing/2014/main" id="{244729AC-3062-4EDF-928C-76EEBC02F188}"/>
                  </a:ext>
                </a:extLst>
              </p:cNvPr>
              <p:cNvGrpSpPr/>
              <p:nvPr/>
            </p:nvGrpSpPr>
            <p:grpSpPr>
              <a:xfrm>
                <a:off x="3560329" y="3059902"/>
                <a:ext cx="839064" cy="301224"/>
                <a:chOff x="1966479" y="3059902"/>
                <a:chExt cx="839064" cy="301224"/>
              </a:xfrm>
            </p:grpSpPr>
            <p:grpSp>
              <p:nvGrpSpPr>
                <p:cNvPr id="325" name="グループ化 324">
                  <a:extLst>
                    <a:ext uri="{FF2B5EF4-FFF2-40B4-BE49-F238E27FC236}">
                      <a16:creationId xmlns:a16="http://schemas.microsoft.com/office/drawing/2014/main" id="{18247C71-37ED-419F-9D39-58DC8E17ECC3}"/>
                    </a:ext>
                  </a:extLst>
                </p:cNvPr>
                <p:cNvGrpSpPr/>
                <p:nvPr/>
              </p:nvGrpSpPr>
              <p:grpSpPr>
                <a:xfrm>
                  <a:off x="1968118" y="3059902"/>
                  <a:ext cx="152582" cy="245345"/>
                  <a:chOff x="3696965" y="3132430"/>
                  <a:chExt cx="140232" cy="212394"/>
                </a:xfrm>
              </p:grpSpPr>
              <p:sp>
                <p:nvSpPr>
                  <p:cNvPr id="327" name="四角形: 角を丸くする 326">
                    <a:extLst>
                      <a:ext uri="{FF2B5EF4-FFF2-40B4-BE49-F238E27FC236}">
                        <a16:creationId xmlns:a16="http://schemas.microsoft.com/office/drawing/2014/main" id="{ED51A9C6-EFFD-4224-9DD5-C991A8996A25}"/>
                      </a:ext>
                    </a:extLst>
                  </p:cNvPr>
                  <p:cNvSpPr/>
                  <p:nvPr/>
                </p:nvSpPr>
                <p:spPr>
                  <a:xfrm rot="19800000">
                    <a:off x="3785701" y="3187552"/>
                    <a:ext cx="51496" cy="144423"/>
                  </a:xfrm>
                  <a:prstGeom prst="roundRect">
                    <a:avLst>
                      <a:gd name="adj" fmla="val 50000"/>
                    </a:avLst>
                  </a:prstGeom>
                  <a:solidFill>
                    <a:srgbClr val="ED7D31">
                      <a:lumMod val="75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28" name="四角形: 角を丸くする 327">
                    <a:extLst>
                      <a:ext uri="{FF2B5EF4-FFF2-40B4-BE49-F238E27FC236}">
                        <a16:creationId xmlns:a16="http://schemas.microsoft.com/office/drawing/2014/main" id="{2BC224A5-0946-44B5-B798-FFA8E7725E20}"/>
                      </a:ext>
                    </a:extLst>
                  </p:cNvPr>
                  <p:cNvSpPr/>
                  <p:nvPr/>
                </p:nvSpPr>
                <p:spPr>
                  <a:xfrm>
                    <a:off x="3744758" y="3157376"/>
                    <a:ext cx="60516" cy="187448"/>
                  </a:xfrm>
                  <a:prstGeom prst="roundRect">
                    <a:avLst>
                      <a:gd name="adj" fmla="val 50000"/>
                    </a:avLst>
                  </a:prstGeom>
                  <a:solidFill>
                    <a:srgbClr val="ED7D31">
                      <a:lumMod val="60000"/>
                      <a:lumOff val="4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29" name="四角形: 角を丸くする 328">
                    <a:extLst>
                      <a:ext uri="{FF2B5EF4-FFF2-40B4-BE49-F238E27FC236}">
                        <a16:creationId xmlns:a16="http://schemas.microsoft.com/office/drawing/2014/main" id="{786AD0F0-9E58-4F12-87FA-467A77948EF0}"/>
                      </a:ext>
                    </a:extLst>
                  </p:cNvPr>
                  <p:cNvSpPr/>
                  <p:nvPr/>
                </p:nvSpPr>
                <p:spPr>
                  <a:xfrm rot="2634547">
                    <a:off x="3696965" y="3132430"/>
                    <a:ext cx="60517" cy="203393"/>
                  </a:xfrm>
                  <a:prstGeom prst="roundRect">
                    <a:avLst>
                      <a:gd name="adj" fmla="val 50000"/>
                    </a:avLst>
                  </a:prstGeom>
                  <a:solidFill>
                    <a:srgbClr val="ED7D31">
                      <a:lumMod val="40000"/>
                      <a:lumOff val="6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sp>
              <p:nvSpPr>
                <p:cNvPr id="326" name="フリーフォーム: 図形 325">
                  <a:extLst>
                    <a:ext uri="{FF2B5EF4-FFF2-40B4-BE49-F238E27FC236}">
                      <a16:creationId xmlns:a16="http://schemas.microsoft.com/office/drawing/2014/main" id="{46E2525B-B840-45BD-B417-6FD39B7DFCFA}"/>
                    </a:ext>
                  </a:extLst>
                </p:cNvPr>
                <p:cNvSpPr/>
                <p:nvPr/>
              </p:nvSpPr>
              <p:spPr>
                <a:xfrm>
                  <a:off x="1966479" y="3060657"/>
                  <a:ext cx="839064" cy="300469"/>
                </a:xfrm>
                <a:custGeom>
                  <a:avLst/>
                  <a:gdLst>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7498 w 1057498"/>
                    <a:gd name="connsiteY6" fmla="*/ 259705 h 338307"/>
                    <a:gd name="connsiteX7" fmla="*/ 1052705 w 1057498"/>
                    <a:gd name="connsiteY7" fmla="*/ 259705 h 338307"/>
                    <a:gd name="connsiteX8" fmla="*/ 1056977 w 1057498"/>
                    <a:gd name="connsiteY8" fmla="*/ 275694 h 338307"/>
                    <a:gd name="connsiteX9" fmla="*/ 1056976 w 1057498"/>
                    <a:gd name="connsiteY9" fmla="*/ 275692 h 338307"/>
                    <a:gd name="connsiteX10" fmla="*/ 907395 w 1057498"/>
                    <a:gd name="connsiteY10" fmla="*/ 332219 h 338307"/>
                    <a:gd name="connsiteX11" fmla="*/ 303273 w 1057498"/>
                    <a:gd name="connsiteY11" fmla="*/ 140087 h 338307"/>
                    <a:gd name="connsiteX12" fmla="*/ 303967 w 1057498"/>
                    <a:gd name="connsiteY12" fmla="*/ 137495 h 338307"/>
                    <a:gd name="connsiteX13" fmla="*/ 294303 w 1057498"/>
                    <a:gd name="connsiteY13" fmla="*/ 140796 h 338307"/>
                    <a:gd name="connsiteX14" fmla="*/ 225258 w 1057498"/>
                    <a:gd name="connsiteY14" fmla="*/ 147859 h 338307"/>
                    <a:gd name="connsiteX15" fmla="*/ 99830 w 1057498"/>
                    <a:gd name="connsiteY15" fmla="*/ 121536 h 338307"/>
                    <a:gd name="connsiteX16" fmla="*/ 98623 w 1057498"/>
                    <a:gd name="connsiteY16" fmla="*/ 120627 h 338307"/>
                    <a:gd name="connsiteX17" fmla="*/ 64054 w 1057498"/>
                    <a:gd name="connsiteY17" fmla="*/ 230891 h 338307"/>
                    <a:gd name="connsiteX18" fmla="*/ 47347 w 1057498"/>
                    <a:gd name="connsiteY18" fmla="*/ 251647 h 338307"/>
                    <a:gd name="connsiteX19" fmla="*/ 22196 w 1057498"/>
                    <a:gd name="connsiteY19" fmla="*/ 253324 h 338307"/>
                    <a:gd name="connsiteX20" fmla="*/ 3333 w 1057498"/>
                    <a:gd name="connsiteY20" fmla="*/ 234942 h 338307"/>
                    <a:gd name="connsiteX21" fmla="*/ 1808 w 1057498"/>
                    <a:gd name="connsiteY21" fmla="*/ 207268 h 338307"/>
                    <a:gd name="connsiteX22" fmla="*/ 48285 w 1057498"/>
                    <a:gd name="connsiteY22" fmla="*/ 59010 h 338307"/>
                    <a:gd name="connsiteX23" fmla="*/ 47877 w 1057498"/>
                    <a:gd name="connsiteY23" fmla="*/ 57986 h 338307"/>
                    <a:gd name="connsiteX24" fmla="*/ 225258 w 1057498"/>
                    <a:gd name="connsiteY24" fmla="*/ 0 h 338307"/>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7498 w 1057498"/>
                    <a:gd name="connsiteY6" fmla="*/ 259705 h 338307"/>
                    <a:gd name="connsiteX7" fmla="*/ 1056977 w 1057498"/>
                    <a:gd name="connsiteY7" fmla="*/ 275694 h 338307"/>
                    <a:gd name="connsiteX8" fmla="*/ 1056976 w 1057498"/>
                    <a:gd name="connsiteY8" fmla="*/ 275692 h 338307"/>
                    <a:gd name="connsiteX9" fmla="*/ 907395 w 1057498"/>
                    <a:gd name="connsiteY9" fmla="*/ 332219 h 338307"/>
                    <a:gd name="connsiteX10" fmla="*/ 303273 w 1057498"/>
                    <a:gd name="connsiteY10" fmla="*/ 140087 h 338307"/>
                    <a:gd name="connsiteX11" fmla="*/ 303967 w 1057498"/>
                    <a:gd name="connsiteY11" fmla="*/ 137495 h 338307"/>
                    <a:gd name="connsiteX12" fmla="*/ 294303 w 1057498"/>
                    <a:gd name="connsiteY12" fmla="*/ 140796 h 338307"/>
                    <a:gd name="connsiteX13" fmla="*/ 225258 w 1057498"/>
                    <a:gd name="connsiteY13" fmla="*/ 147859 h 338307"/>
                    <a:gd name="connsiteX14" fmla="*/ 99830 w 1057498"/>
                    <a:gd name="connsiteY14" fmla="*/ 121536 h 338307"/>
                    <a:gd name="connsiteX15" fmla="*/ 98623 w 1057498"/>
                    <a:gd name="connsiteY15" fmla="*/ 120627 h 338307"/>
                    <a:gd name="connsiteX16" fmla="*/ 64054 w 1057498"/>
                    <a:gd name="connsiteY16" fmla="*/ 230891 h 338307"/>
                    <a:gd name="connsiteX17" fmla="*/ 47347 w 1057498"/>
                    <a:gd name="connsiteY17" fmla="*/ 251647 h 338307"/>
                    <a:gd name="connsiteX18" fmla="*/ 22196 w 1057498"/>
                    <a:gd name="connsiteY18" fmla="*/ 253324 h 338307"/>
                    <a:gd name="connsiteX19" fmla="*/ 3333 w 1057498"/>
                    <a:gd name="connsiteY19" fmla="*/ 234942 h 338307"/>
                    <a:gd name="connsiteX20" fmla="*/ 1808 w 1057498"/>
                    <a:gd name="connsiteY20" fmla="*/ 207268 h 338307"/>
                    <a:gd name="connsiteX21" fmla="*/ 48285 w 1057498"/>
                    <a:gd name="connsiteY21" fmla="*/ 59010 h 338307"/>
                    <a:gd name="connsiteX22" fmla="*/ 47877 w 1057498"/>
                    <a:gd name="connsiteY22" fmla="*/ 57986 h 338307"/>
                    <a:gd name="connsiteX23" fmla="*/ 225258 w 1057498"/>
                    <a:gd name="connsiteY23" fmla="*/ 0 h 338307"/>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6977 w 1057498"/>
                    <a:gd name="connsiteY6" fmla="*/ 275694 h 338307"/>
                    <a:gd name="connsiteX7" fmla="*/ 1056976 w 1057498"/>
                    <a:gd name="connsiteY7" fmla="*/ 275692 h 338307"/>
                    <a:gd name="connsiteX8" fmla="*/ 907395 w 1057498"/>
                    <a:gd name="connsiteY8" fmla="*/ 332219 h 338307"/>
                    <a:gd name="connsiteX9" fmla="*/ 303273 w 1057498"/>
                    <a:gd name="connsiteY9" fmla="*/ 140087 h 338307"/>
                    <a:gd name="connsiteX10" fmla="*/ 303967 w 1057498"/>
                    <a:gd name="connsiteY10" fmla="*/ 137495 h 338307"/>
                    <a:gd name="connsiteX11" fmla="*/ 294303 w 1057498"/>
                    <a:gd name="connsiteY11" fmla="*/ 140796 h 338307"/>
                    <a:gd name="connsiteX12" fmla="*/ 225258 w 1057498"/>
                    <a:gd name="connsiteY12" fmla="*/ 147859 h 338307"/>
                    <a:gd name="connsiteX13" fmla="*/ 99830 w 1057498"/>
                    <a:gd name="connsiteY13" fmla="*/ 121536 h 338307"/>
                    <a:gd name="connsiteX14" fmla="*/ 98623 w 1057498"/>
                    <a:gd name="connsiteY14" fmla="*/ 120627 h 338307"/>
                    <a:gd name="connsiteX15" fmla="*/ 64054 w 1057498"/>
                    <a:gd name="connsiteY15" fmla="*/ 230891 h 338307"/>
                    <a:gd name="connsiteX16" fmla="*/ 47347 w 1057498"/>
                    <a:gd name="connsiteY16" fmla="*/ 251647 h 338307"/>
                    <a:gd name="connsiteX17" fmla="*/ 22196 w 1057498"/>
                    <a:gd name="connsiteY17" fmla="*/ 253324 h 338307"/>
                    <a:gd name="connsiteX18" fmla="*/ 3333 w 1057498"/>
                    <a:gd name="connsiteY18" fmla="*/ 234942 h 338307"/>
                    <a:gd name="connsiteX19" fmla="*/ 1808 w 1057498"/>
                    <a:gd name="connsiteY19" fmla="*/ 207268 h 338307"/>
                    <a:gd name="connsiteX20" fmla="*/ 48285 w 1057498"/>
                    <a:gd name="connsiteY20" fmla="*/ 59010 h 338307"/>
                    <a:gd name="connsiteX21" fmla="*/ 47877 w 1057498"/>
                    <a:gd name="connsiteY21" fmla="*/ 57986 h 338307"/>
                    <a:gd name="connsiteX22" fmla="*/ 225258 w 1057498"/>
                    <a:gd name="connsiteY22" fmla="*/ 0 h 338307"/>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6977 w 1057498"/>
                    <a:gd name="connsiteY6" fmla="*/ 275694 h 338307"/>
                    <a:gd name="connsiteX7" fmla="*/ 1056976 w 1057498"/>
                    <a:gd name="connsiteY7" fmla="*/ 275692 h 338307"/>
                    <a:gd name="connsiteX8" fmla="*/ 907395 w 1057498"/>
                    <a:gd name="connsiteY8" fmla="*/ 332219 h 338307"/>
                    <a:gd name="connsiteX9" fmla="*/ 303273 w 1057498"/>
                    <a:gd name="connsiteY9" fmla="*/ 140087 h 338307"/>
                    <a:gd name="connsiteX10" fmla="*/ 303967 w 1057498"/>
                    <a:gd name="connsiteY10" fmla="*/ 137495 h 338307"/>
                    <a:gd name="connsiteX11" fmla="*/ 225258 w 1057498"/>
                    <a:gd name="connsiteY11" fmla="*/ 147859 h 338307"/>
                    <a:gd name="connsiteX12" fmla="*/ 99830 w 1057498"/>
                    <a:gd name="connsiteY12" fmla="*/ 121536 h 338307"/>
                    <a:gd name="connsiteX13" fmla="*/ 98623 w 1057498"/>
                    <a:gd name="connsiteY13" fmla="*/ 120627 h 338307"/>
                    <a:gd name="connsiteX14" fmla="*/ 64054 w 1057498"/>
                    <a:gd name="connsiteY14" fmla="*/ 230891 h 338307"/>
                    <a:gd name="connsiteX15" fmla="*/ 47347 w 1057498"/>
                    <a:gd name="connsiteY15" fmla="*/ 251647 h 338307"/>
                    <a:gd name="connsiteX16" fmla="*/ 22196 w 1057498"/>
                    <a:gd name="connsiteY16" fmla="*/ 253324 h 338307"/>
                    <a:gd name="connsiteX17" fmla="*/ 3333 w 1057498"/>
                    <a:gd name="connsiteY17" fmla="*/ 234942 h 338307"/>
                    <a:gd name="connsiteX18" fmla="*/ 1808 w 1057498"/>
                    <a:gd name="connsiteY18" fmla="*/ 207268 h 338307"/>
                    <a:gd name="connsiteX19" fmla="*/ 48285 w 1057498"/>
                    <a:gd name="connsiteY19" fmla="*/ 59010 h 338307"/>
                    <a:gd name="connsiteX20" fmla="*/ 47877 w 1057498"/>
                    <a:gd name="connsiteY20" fmla="*/ 57986 h 338307"/>
                    <a:gd name="connsiteX21" fmla="*/ 225258 w 1057498"/>
                    <a:gd name="connsiteY21" fmla="*/ 0 h 338307"/>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6977 w 1057498"/>
                    <a:gd name="connsiteY6" fmla="*/ 275694 h 338307"/>
                    <a:gd name="connsiteX7" fmla="*/ 1056976 w 1057498"/>
                    <a:gd name="connsiteY7" fmla="*/ 275692 h 338307"/>
                    <a:gd name="connsiteX8" fmla="*/ 907395 w 1057498"/>
                    <a:gd name="connsiteY8" fmla="*/ 332219 h 338307"/>
                    <a:gd name="connsiteX9" fmla="*/ 303273 w 1057498"/>
                    <a:gd name="connsiteY9" fmla="*/ 140087 h 338307"/>
                    <a:gd name="connsiteX10" fmla="*/ 225258 w 1057498"/>
                    <a:gd name="connsiteY10" fmla="*/ 147859 h 338307"/>
                    <a:gd name="connsiteX11" fmla="*/ 99830 w 1057498"/>
                    <a:gd name="connsiteY11" fmla="*/ 121536 h 338307"/>
                    <a:gd name="connsiteX12" fmla="*/ 98623 w 1057498"/>
                    <a:gd name="connsiteY12" fmla="*/ 120627 h 338307"/>
                    <a:gd name="connsiteX13" fmla="*/ 64054 w 1057498"/>
                    <a:gd name="connsiteY13" fmla="*/ 230891 h 338307"/>
                    <a:gd name="connsiteX14" fmla="*/ 47347 w 1057498"/>
                    <a:gd name="connsiteY14" fmla="*/ 251647 h 338307"/>
                    <a:gd name="connsiteX15" fmla="*/ 22196 w 1057498"/>
                    <a:gd name="connsiteY15" fmla="*/ 253324 h 338307"/>
                    <a:gd name="connsiteX16" fmla="*/ 3333 w 1057498"/>
                    <a:gd name="connsiteY16" fmla="*/ 234942 h 338307"/>
                    <a:gd name="connsiteX17" fmla="*/ 1808 w 1057498"/>
                    <a:gd name="connsiteY17" fmla="*/ 207268 h 338307"/>
                    <a:gd name="connsiteX18" fmla="*/ 48285 w 1057498"/>
                    <a:gd name="connsiteY18" fmla="*/ 59010 h 338307"/>
                    <a:gd name="connsiteX19" fmla="*/ 47877 w 1057498"/>
                    <a:gd name="connsiteY19" fmla="*/ 57986 h 338307"/>
                    <a:gd name="connsiteX20" fmla="*/ 225258 w 1057498"/>
                    <a:gd name="connsiteY20" fmla="*/ 0 h 338307"/>
                    <a:gd name="connsiteX0" fmla="*/ 225258 w 1057498"/>
                    <a:gd name="connsiteY0" fmla="*/ 0 h 338307"/>
                    <a:gd name="connsiteX1" fmla="*/ 350686 w 1057498"/>
                    <a:gd name="connsiteY1" fmla="*/ 10380 h 338307"/>
                    <a:gd name="connsiteX2" fmla="*/ 839064 w 1057498"/>
                    <a:gd name="connsiteY2" fmla="*/ 125169 h 338307"/>
                    <a:gd name="connsiteX3" fmla="*/ 839064 w 1057498"/>
                    <a:gd name="connsiteY3" fmla="*/ 13072 h 338307"/>
                    <a:gd name="connsiteX4" fmla="*/ 1057498 w 1057498"/>
                    <a:gd name="connsiteY4" fmla="*/ 13072 h 338307"/>
                    <a:gd name="connsiteX5" fmla="*/ 1056977 w 1057498"/>
                    <a:gd name="connsiteY5" fmla="*/ 275694 h 338307"/>
                    <a:gd name="connsiteX6" fmla="*/ 1056976 w 1057498"/>
                    <a:gd name="connsiteY6" fmla="*/ 275692 h 338307"/>
                    <a:gd name="connsiteX7" fmla="*/ 907395 w 1057498"/>
                    <a:gd name="connsiteY7" fmla="*/ 332219 h 338307"/>
                    <a:gd name="connsiteX8" fmla="*/ 303273 w 1057498"/>
                    <a:gd name="connsiteY8" fmla="*/ 140087 h 338307"/>
                    <a:gd name="connsiteX9" fmla="*/ 225258 w 1057498"/>
                    <a:gd name="connsiteY9" fmla="*/ 147859 h 338307"/>
                    <a:gd name="connsiteX10" fmla="*/ 99830 w 1057498"/>
                    <a:gd name="connsiteY10" fmla="*/ 121536 h 338307"/>
                    <a:gd name="connsiteX11" fmla="*/ 98623 w 1057498"/>
                    <a:gd name="connsiteY11" fmla="*/ 120627 h 338307"/>
                    <a:gd name="connsiteX12" fmla="*/ 64054 w 1057498"/>
                    <a:gd name="connsiteY12" fmla="*/ 230891 h 338307"/>
                    <a:gd name="connsiteX13" fmla="*/ 47347 w 1057498"/>
                    <a:gd name="connsiteY13" fmla="*/ 251647 h 338307"/>
                    <a:gd name="connsiteX14" fmla="*/ 22196 w 1057498"/>
                    <a:gd name="connsiteY14" fmla="*/ 253324 h 338307"/>
                    <a:gd name="connsiteX15" fmla="*/ 3333 w 1057498"/>
                    <a:gd name="connsiteY15" fmla="*/ 234942 h 338307"/>
                    <a:gd name="connsiteX16" fmla="*/ 1808 w 1057498"/>
                    <a:gd name="connsiteY16" fmla="*/ 207268 h 338307"/>
                    <a:gd name="connsiteX17" fmla="*/ 48285 w 1057498"/>
                    <a:gd name="connsiteY17" fmla="*/ 59010 h 338307"/>
                    <a:gd name="connsiteX18" fmla="*/ 47877 w 1057498"/>
                    <a:gd name="connsiteY18" fmla="*/ 57986 h 338307"/>
                    <a:gd name="connsiteX19" fmla="*/ 225258 w 1057498"/>
                    <a:gd name="connsiteY19" fmla="*/ 0 h 338307"/>
                    <a:gd name="connsiteX0" fmla="*/ 225258 w 1057498"/>
                    <a:gd name="connsiteY0" fmla="*/ 0 h 338307"/>
                    <a:gd name="connsiteX1" fmla="*/ 350686 w 1057498"/>
                    <a:gd name="connsiteY1" fmla="*/ 10380 h 338307"/>
                    <a:gd name="connsiteX2" fmla="*/ 839064 w 1057498"/>
                    <a:gd name="connsiteY2" fmla="*/ 125169 h 338307"/>
                    <a:gd name="connsiteX3" fmla="*/ 1057498 w 1057498"/>
                    <a:gd name="connsiteY3" fmla="*/ 13072 h 338307"/>
                    <a:gd name="connsiteX4" fmla="*/ 1056977 w 1057498"/>
                    <a:gd name="connsiteY4" fmla="*/ 275694 h 338307"/>
                    <a:gd name="connsiteX5" fmla="*/ 1056976 w 1057498"/>
                    <a:gd name="connsiteY5" fmla="*/ 275692 h 338307"/>
                    <a:gd name="connsiteX6" fmla="*/ 907395 w 1057498"/>
                    <a:gd name="connsiteY6" fmla="*/ 332219 h 338307"/>
                    <a:gd name="connsiteX7" fmla="*/ 303273 w 1057498"/>
                    <a:gd name="connsiteY7" fmla="*/ 140087 h 338307"/>
                    <a:gd name="connsiteX8" fmla="*/ 225258 w 1057498"/>
                    <a:gd name="connsiteY8" fmla="*/ 147859 h 338307"/>
                    <a:gd name="connsiteX9" fmla="*/ 99830 w 1057498"/>
                    <a:gd name="connsiteY9" fmla="*/ 121536 h 338307"/>
                    <a:gd name="connsiteX10" fmla="*/ 98623 w 1057498"/>
                    <a:gd name="connsiteY10" fmla="*/ 120627 h 338307"/>
                    <a:gd name="connsiteX11" fmla="*/ 64054 w 1057498"/>
                    <a:gd name="connsiteY11" fmla="*/ 230891 h 338307"/>
                    <a:gd name="connsiteX12" fmla="*/ 47347 w 1057498"/>
                    <a:gd name="connsiteY12" fmla="*/ 251647 h 338307"/>
                    <a:gd name="connsiteX13" fmla="*/ 22196 w 1057498"/>
                    <a:gd name="connsiteY13" fmla="*/ 253324 h 338307"/>
                    <a:gd name="connsiteX14" fmla="*/ 3333 w 1057498"/>
                    <a:gd name="connsiteY14" fmla="*/ 234942 h 338307"/>
                    <a:gd name="connsiteX15" fmla="*/ 1808 w 1057498"/>
                    <a:gd name="connsiteY15" fmla="*/ 207268 h 338307"/>
                    <a:gd name="connsiteX16" fmla="*/ 48285 w 1057498"/>
                    <a:gd name="connsiteY16" fmla="*/ 59010 h 338307"/>
                    <a:gd name="connsiteX17" fmla="*/ 47877 w 1057498"/>
                    <a:gd name="connsiteY17" fmla="*/ 57986 h 338307"/>
                    <a:gd name="connsiteX18" fmla="*/ 225258 w 1057498"/>
                    <a:gd name="connsiteY18" fmla="*/ 0 h 338307"/>
                    <a:gd name="connsiteX0" fmla="*/ 225258 w 1056977"/>
                    <a:gd name="connsiteY0" fmla="*/ 0 h 338307"/>
                    <a:gd name="connsiteX1" fmla="*/ 350686 w 1056977"/>
                    <a:gd name="connsiteY1" fmla="*/ 10380 h 338307"/>
                    <a:gd name="connsiteX2" fmla="*/ 839064 w 1056977"/>
                    <a:gd name="connsiteY2" fmla="*/ 125169 h 338307"/>
                    <a:gd name="connsiteX3" fmla="*/ 1056977 w 1056977"/>
                    <a:gd name="connsiteY3" fmla="*/ 275694 h 338307"/>
                    <a:gd name="connsiteX4" fmla="*/ 1056976 w 1056977"/>
                    <a:gd name="connsiteY4" fmla="*/ 275692 h 338307"/>
                    <a:gd name="connsiteX5" fmla="*/ 907395 w 1056977"/>
                    <a:gd name="connsiteY5" fmla="*/ 332219 h 338307"/>
                    <a:gd name="connsiteX6" fmla="*/ 303273 w 1056977"/>
                    <a:gd name="connsiteY6" fmla="*/ 140087 h 338307"/>
                    <a:gd name="connsiteX7" fmla="*/ 225258 w 1056977"/>
                    <a:gd name="connsiteY7" fmla="*/ 147859 h 338307"/>
                    <a:gd name="connsiteX8" fmla="*/ 99830 w 1056977"/>
                    <a:gd name="connsiteY8" fmla="*/ 121536 h 338307"/>
                    <a:gd name="connsiteX9" fmla="*/ 98623 w 1056977"/>
                    <a:gd name="connsiteY9" fmla="*/ 120627 h 338307"/>
                    <a:gd name="connsiteX10" fmla="*/ 64054 w 1056977"/>
                    <a:gd name="connsiteY10" fmla="*/ 230891 h 338307"/>
                    <a:gd name="connsiteX11" fmla="*/ 47347 w 1056977"/>
                    <a:gd name="connsiteY11" fmla="*/ 251647 h 338307"/>
                    <a:gd name="connsiteX12" fmla="*/ 22196 w 1056977"/>
                    <a:gd name="connsiteY12" fmla="*/ 253324 h 338307"/>
                    <a:gd name="connsiteX13" fmla="*/ 3333 w 1056977"/>
                    <a:gd name="connsiteY13" fmla="*/ 234942 h 338307"/>
                    <a:gd name="connsiteX14" fmla="*/ 1808 w 1056977"/>
                    <a:gd name="connsiteY14" fmla="*/ 207268 h 338307"/>
                    <a:gd name="connsiteX15" fmla="*/ 48285 w 1056977"/>
                    <a:gd name="connsiteY15" fmla="*/ 59010 h 338307"/>
                    <a:gd name="connsiteX16" fmla="*/ 47877 w 1056977"/>
                    <a:gd name="connsiteY16" fmla="*/ 57986 h 338307"/>
                    <a:gd name="connsiteX17" fmla="*/ 225258 w 1056977"/>
                    <a:gd name="connsiteY17" fmla="*/ 0 h 338307"/>
                    <a:gd name="connsiteX0" fmla="*/ 225258 w 1058985"/>
                    <a:gd name="connsiteY0" fmla="*/ 0 h 338352"/>
                    <a:gd name="connsiteX1" fmla="*/ 350686 w 1058985"/>
                    <a:gd name="connsiteY1" fmla="*/ 10380 h 338352"/>
                    <a:gd name="connsiteX2" fmla="*/ 839064 w 1058985"/>
                    <a:gd name="connsiteY2" fmla="*/ 125169 h 338352"/>
                    <a:gd name="connsiteX3" fmla="*/ 1056977 w 1058985"/>
                    <a:gd name="connsiteY3" fmla="*/ 275694 h 338352"/>
                    <a:gd name="connsiteX4" fmla="*/ 907395 w 1058985"/>
                    <a:gd name="connsiteY4" fmla="*/ 332219 h 338352"/>
                    <a:gd name="connsiteX5" fmla="*/ 303273 w 1058985"/>
                    <a:gd name="connsiteY5" fmla="*/ 140087 h 338352"/>
                    <a:gd name="connsiteX6" fmla="*/ 225258 w 1058985"/>
                    <a:gd name="connsiteY6" fmla="*/ 147859 h 338352"/>
                    <a:gd name="connsiteX7" fmla="*/ 99830 w 1058985"/>
                    <a:gd name="connsiteY7" fmla="*/ 121536 h 338352"/>
                    <a:gd name="connsiteX8" fmla="*/ 98623 w 1058985"/>
                    <a:gd name="connsiteY8" fmla="*/ 120627 h 338352"/>
                    <a:gd name="connsiteX9" fmla="*/ 64054 w 1058985"/>
                    <a:gd name="connsiteY9" fmla="*/ 230891 h 338352"/>
                    <a:gd name="connsiteX10" fmla="*/ 47347 w 1058985"/>
                    <a:gd name="connsiteY10" fmla="*/ 251647 h 338352"/>
                    <a:gd name="connsiteX11" fmla="*/ 22196 w 1058985"/>
                    <a:gd name="connsiteY11" fmla="*/ 253324 h 338352"/>
                    <a:gd name="connsiteX12" fmla="*/ 3333 w 1058985"/>
                    <a:gd name="connsiteY12" fmla="*/ 234942 h 338352"/>
                    <a:gd name="connsiteX13" fmla="*/ 1808 w 1058985"/>
                    <a:gd name="connsiteY13" fmla="*/ 207268 h 338352"/>
                    <a:gd name="connsiteX14" fmla="*/ 48285 w 1058985"/>
                    <a:gd name="connsiteY14" fmla="*/ 59010 h 338352"/>
                    <a:gd name="connsiteX15" fmla="*/ 47877 w 1058985"/>
                    <a:gd name="connsiteY15" fmla="*/ 57986 h 338352"/>
                    <a:gd name="connsiteX16" fmla="*/ 225258 w 1058985"/>
                    <a:gd name="connsiteY16" fmla="*/ 0 h 338352"/>
                    <a:gd name="connsiteX0" fmla="*/ 225258 w 907395"/>
                    <a:gd name="connsiteY0" fmla="*/ 0 h 332219"/>
                    <a:gd name="connsiteX1" fmla="*/ 350686 w 907395"/>
                    <a:gd name="connsiteY1" fmla="*/ 10380 h 332219"/>
                    <a:gd name="connsiteX2" fmla="*/ 839064 w 907395"/>
                    <a:gd name="connsiteY2" fmla="*/ 125169 h 332219"/>
                    <a:gd name="connsiteX3" fmla="*/ 907395 w 907395"/>
                    <a:gd name="connsiteY3" fmla="*/ 332219 h 332219"/>
                    <a:gd name="connsiteX4" fmla="*/ 303273 w 907395"/>
                    <a:gd name="connsiteY4" fmla="*/ 140087 h 332219"/>
                    <a:gd name="connsiteX5" fmla="*/ 225258 w 907395"/>
                    <a:gd name="connsiteY5" fmla="*/ 147859 h 332219"/>
                    <a:gd name="connsiteX6" fmla="*/ 99830 w 907395"/>
                    <a:gd name="connsiteY6" fmla="*/ 121536 h 332219"/>
                    <a:gd name="connsiteX7" fmla="*/ 98623 w 907395"/>
                    <a:gd name="connsiteY7" fmla="*/ 120627 h 332219"/>
                    <a:gd name="connsiteX8" fmla="*/ 64054 w 907395"/>
                    <a:gd name="connsiteY8" fmla="*/ 230891 h 332219"/>
                    <a:gd name="connsiteX9" fmla="*/ 47347 w 907395"/>
                    <a:gd name="connsiteY9" fmla="*/ 251647 h 332219"/>
                    <a:gd name="connsiteX10" fmla="*/ 22196 w 907395"/>
                    <a:gd name="connsiteY10" fmla="*/ 253324 h 332219"/>
                    <a:gd name="connsiteX11" fmla="*/ 3333 w 907395"/>
                    <a:gd name="connsiteY11" fmla="*/ 234942 h 332219"/>
                    <a:gd name="connsiteX12" fmla="*/ 1808 w 907395"/>
                    <a:gd name="connsiteY12" fmla="*/ 207268 h 332219"/>
                    <a:gd name="connsiteX13" fmla="*/ 48285 w 907395"/>
                    <a:gd name="connsiteY13" fmla="*/ 59010 h 332219"/>
                    <a:gd name="connsiteX14" fmla="*/ 47877 w 907395"/>
                    <a:gd name="connsiteY14" fmla="*/ 57986 h 332219"/>
                    <a:gd name="connsiteX15" fmla="*/ 225258 w 907395"/>
                    <a:gd name="connsiteY15" fmla="*/ 0 h 332219"/>
                    <a:gd name="connsiteX0" fmla="*/ 225258 w 839064"/>
                    <a:gd name="connsiteY0" fmla="*/ 0 h 300469"/>
                    <a:gd name="connsiteX1" fmla="*/ 350686 w 839064"/>
                    <a:gd name="connsiteY1" fmla="*/ 10380 h 300469"/>
                    <a:gd name="connsiteX2" fmla="*/ 839064 w 839064"/>
                    <a:gd name="connsiteY2" fmla="*/ 125169 h 300469"/>
                    <a:gd name="connsiteX3" fmla="*/ 780395 w 839064"/>
                    <a:gd name="connsiteY3" fmla="*/ 300469 h 300469"/>
                    <a:gd name="connsiteX4" fmla="*/ 303273 w 839064"/>
                    <a:gd name="connsiteY4" fmla="*/ 140087 h 300469"/>
                    <a:gd name="connsiteX5" fmla="*/ 225258 w 839064"/>
                    <a:gd name="connsiteY5" fmla="*/ 147859 h 300469"/>
                    <a:gd name="connsiteX6" fmla="*/ 99830 w 839064"/>
                    <a:gd name="connsiteY6" fmla="*/ 121536 h 300469"/>
                    <a:gd name="connsiteX7" fmla="*/ 98623 w 839064"/>
                    <a:gd name="connsiteY7" fmla="*/ 120627 h 300469"/>
                    <a:gd name="connsiteX8" fmla="*/ 64054 w 839064"/>
                    <a:gd name="connsiteY8" fmla="*/ 230891 h 300469"/>
                    <a:gd name="connsiteX9" fmla="*/ 47347 w 839064"/>
                    <a:gd name="connsiteY9" fmla="*/ 251647 h 300469"/>
                    <a:gd name="connsiteX10" fmla="*/ 22196 w 839064"/>
                    <a:gd name="connsiteY10" fmla="*/ 253324 h 300469"/>
                    <a:gd name="connsiteX11" fmla="*/ 3333 w 839064"/>
                    <a:gd name="connsiteY11" fmla="*/ 234942 h 300469"/>
                    <a:gd name="connsiteX12" fmla="*/ 1808 w 839064"/>
                    <a:gd name="connsiteY12" fmla="*/ 207268 h 300469"/>
                    <a:gd name="connsiteX13" fmla="*/ 48285 w 839064"/>
                    <a:gd name="connsiteY13" fmla="*/ 59010 h 300469"/>
                    <a:gd name="connsiteX14" fmla="*/ 47877 w 839064"/>
                    <a:gd name="connsiteY14" fmla="*/ 57986 h 300469"/>
                    <a:gd name="connsiteX15" fmla="*/ 225258 w 839064"/>
                    <a:gd name="connsiteY15" fmla="*/ 0 h 3004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839064" h="300469">
                      <a:moveTo>
                        <a:pt x="225258" y="0"/>
                      </a:moveTo>
                      <a:cubicBezTo>
                        <a:pt x="274241" y="0"/>
                        <a:pt x="318586" y="2088"/>
                        <a:pt x="350686" y="10380"/>
                      </a:cubicBezTo>
                      <a:lnTo>
                        <a:pt x="839064" y="125169"/>
                      </a:lnTo>
                      <a:lnTo>
                        <a:pt x="780395" y="300469"/>
                      </a:lnTo>
                      <a:lnTo>
                        <a:pt x="303273" y="140087"/>
                      </a:lnTo>
                      <a:lnTo>
                        <a:pt x="225258" y="147859"/>
                      </a:lnTo>
                      <a:cubicBezTo>
                        <a:pt x="176276" y="147859"/>
                        <a:pt x="131930" y="137800"/>
                        <a:pt x="99830" y="121536"/>
                      </a:cubicBezTo>
                      <a:lnTo>
                        <a:pt x="98623" y="120627"/>
                      </a:lnTo>
                      <a:lnTo>
                        <a:pt x="64054" y="230891"/>
                      </a:lnTo>
                      <a:cubicBezTo>
                        <a:pt x="61090" y="240348"/>
                        <a:pt x="54922" y="247587"/>
                        <a:pt x="47347" y="251647"/>
                      </a:cubicBezTo>
                      <a:lnTo>
                        <a:pt x="22196" y="253324"/>
                      </a:lnTo>
                      <a:lnTo>
                        <a:pt x="3333" y="234942"/>
                      </a:lnTo>
                      <a:cubicBezTo>
                        <a:pt x="-357" y="226607"/>
                        <a:pt x="-1156" y="216724"/>
                        <a:pt x="1808" y="207268"/>
                      </a:cubicBezTo>
                      <a:lnTo>
                        <a:pt x="48285" y="59010"/>
                      </a:lnTo>
                      <a:lnTo>
                        <a:pt x="47877" y="57986"/>
                      </a:lnTo>
                      <a:cubicBezTo>
                        <a:pt x="47877" y="8350"/>
                        <a:pt x="127293" y="0"/>
                        <a:pt x="225258" y="0"/>
                      </a:cubicBezTo>
                      <a:close/>
                    </a:path>
                  </a:pathLst>
                </a:custGeom>
                <a:solidFill>
                  <a:srgbClr val="ED7D31">
                    <a:lumMod val="40000"/>
                    <a:lumOff val="6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sp>
            <p:nvSpPr>
              <p:cNvPr id="324" name="フリーフォーム: 図形 323">
                <a:extLst>
                  <a:ext uri="{FF2B5EF4-FFF2-40B4-BE49-F238E27FC236}">
                    <a16:creationId xmlns:a16="http://schemas.microsoft.com/office/drawing/2014/main" id="{9885C967-3263-416D-93A2-14F11F5FFCAB}"/>
                  </a:ext>
                </a:extLst>
              </p:cNvPr>
              <p:cNvSpPr/>
              <p:nvPr/>
            </p:nvSpPr>
            <p:spPr>
              <a:xfrm rot="10800000" flipH="1">
                <a:off x="3910416" y="2804159"/>
                <a:ext cx="744715" cy="649553"/>
              </a:xfrm>
              <a:custGeom>
                <a:avLst/>
                <a:gdLst>
                  <a:gd name="connsiteX0" fmla="*/ 0 w 1014326"/>
                  <a:gd name="connsiteY0" fmla="*/ 186512 h 824598"/>
                  <a:gd name="connsiteX1" fmla="*/ 858269 w 1014326"/>
                  <a:gd name="connsiteY1" fmla="*/ 0 h 824598"/>
                  <a:gd name="connsiteX2" fmla="*/ 976165 w 1014326"/>
                  <a:gd name="connsiteY2" fmla="*/ 100225 h 824598"/>
                  <a:gd name="connsiteX3" fmla="*/ 1014326 w 1014326"/>
                  <a:gd name="connsiteY3" fmla="*/ 824598 h 824598"/>
                  <a:gd name="connsiteX4" fmla="*/ 641381 w 1014326"/>
                  <a:gd name="connsiteY4" fmla="*/ 824598 h 824598"/>
                  <a:gd name="connsiteX5" fmla="*/ 669304 w 1014326"/>
                  <a:gd name="connsiteY5" fmla="*/ 294570 h 824598"/>
                  <a:gd name="connsiteX6" fmla="*/ 28746 w 1014326"/>
                  <a:gd name="connsiteY6" fmla="*/ 356466 h 824598"/>
                  <a:gd name="connsiteX0" fmla="*/ 0 w 1014326"/>
                  <a:gd name="connsiteY0" fmla="*/ 186512 h 824598"/>
                  <a:gd name="connsiteX1" fmla="*/ 858269 w 1014326"/>
                  <a:gd name="connsiteY1" fmla="*/ 0 h 824598"/>
                  <a:gd name="connsiteX2" fmla="*/ 976165 w 1014326"/>
                  <a:gd name="connsiteY2" fmla="*/ 100225 h 824598"/>
                  <a:gd name="connsiteX3" fmla="*/ 1014326 w 1014326"/>
                  <a:gd name="connsiteY3" fmla="*/ 824598 h 824598"/>
                  <a:gd name="connsiteX4" fmla="*/ 641381 w 1014326"/>
                  <a:gd name="connsiteY4" fmla="*/ 824598 h 824598"/>
                  <a:gd name="connsiteX5" fmla="*/ 669304 w 1014326"/>
                  <a:gd name="connsiteY5" fmla="*/ 294570 h 824598"/>
                  <a:gd name="connsiteX6" fmla="*/ 52756 w 1014326"/>
                  <a:gd name="connsiteY6" fmla="*/ 359329 h 824598"/>
                  <a:gd name="connsiteX7" fmla="*/ 0 w 1014326"/>
                  <a:gd name="connsiteY7" fmla="*/ 186512 h 824598"/>
                  <a:gd name="connsiteX0" fmla="*/ 0 w 1014326"/>
                  <a:gd name="connsiteY0" fmla="*/ 186512 h 824598"/>
                  <a:gd name="connsiteX1" fmla="*/ 858269 w 1014326"/>
                  <a:gd name="connsiteY1" fmla="*/ 0 h 824598"/>
                  <a:gd name="connsiteX2" fmla="*/ 976165 w 1014326"/>
                  <a:gd name="connsiteY2" fmla="*/ 100225 h 824598"/>
                  <a:gd name="connsiteX3" fmla="*/ 1014326 w 1014326"/>
                  <a:gd name="connsiteY3" fmla="*/ 824598 h 824598"/>
                  <a:gd name="connsiteX4" fmla="*/ 641381 w 1014326"/>
                  <a:gd name="connsiteY4" fmla="*/ 824598 h 824598"/>
                  <a:gd name="connsiteX5" fmla="*/ 669304 w 1014326"/>
                  <a:gd name="connsiteY5" fmla="*/ 294570 h 824598"/>
                  <a:gd name="connsiteX6" fmla="*/ 52756 w 1014326"/>
                  <a:gd name="connsiteY6" fmla="*/ 359329 h 824598"/>
                  <a:gd name="connsiteX7" fmla="*/ 0 w 1014326"/>
                  <a:gd name="connsiteY7" fmla="*/ 186512 h 824598"/>
                  <a:gd name="connsiteX0" fmla="*/ 0 w 1014326"/>
                  <a:gd name="connsiteY0" fmla="*/ 186512 h 827598"/>
                  <a:gd name="connsiteX1" fmla="*/ 858269 w 1014326"/>
                  <a:gd name="connsiteY1" fmla="*/ 0 h 827598"/>
                  <a:gd name="connsiteX2" fmla="*/ 976165 w 1014326"/>
                  <a:gd name="connsiteY2" fmla="*/ 100225 h 827598"/>
                  <a:gd name="connsiteX3" fmla="*/ 1014326 w 1014326"/>
                  <a:gd name="connsiteY3" fmla="*/ 824598 h 827598"/>
                  <a:gd name="connsiteX4" fmla="*/ 819433 w 1014326"/>
                  <a:gd name="connsiteY4" fmla="*/ 827598 h 827598"/>
                  <a:gd name="connsiteX5" fmla="*/ 641381 w 1014326"/>
                  <a:gd name="connsiteY5" fmla="*/ 824598 h 827598"/>
                  <a:gd name="connsiteX6" fmla="*/ 669304 w 1014326"/>
                  <a:gd name="connsiteY6" fmla="*/ 294570 h 827598"/>
                  <a:gd name="connsiteX7" fmla="*/ 52756 w 1014326"/>
                  <a:gd name="connsiteY7" fmla="*/ 359329 h 827598"/>
                  <a:gd name="connsiteX8" fmla="*/ 0 w 1014326"/>
                  <a:gd name="connsiteY8" fmla="*/ 186512 h 827598"/>
                  <a:gd name="connsiteX0" fmla="*/ 819433 w 1014326"/>
                  <a:gd name="connsiteY0" fmla="*/ 827598 h 919038"/>
                  <a:gd name="connsiteX1" fmla="*/ 641381 w 1014326"/>
                  <a:gd name="connsiteY1" fmla="*/ 824598 h 919038"/>
                  <a:gd name="connsiteX2" fmla="*/ 669304 w 1014326"/>
                  <a:gd name="connsiteY2" fmla="*/ 294570 h 919038"/>
                  <a:gd name="connsiteX3" fmla="*/ 52756 w 1014326"/>
                  <a:gd name="connsiteY3" fmla="*/ 359329 h 919038"/>
                  <a:gd name="connsiteX4" fmla="*/ 0 w 1014326"/>
                  <a:gd name="connsiteY4" fmla="*/ 186512 h 919038"/>
                  <a:gd name="connsiteX5" fmla="*/ 858269 w 1014326"/>
                  <a:gd name="connsiteY5" fmla="*/ 0 h 919038"/>
                  <a:gd name="connsiteX6" fmla="*/ 976165 w 1014326"/>
                  <a:gd name="connsiteY6" fmla="*/ 100225 h 919038"/>
                  <a:gd name="connsiteX7" fmla="*/ 1014326 w 1014326"/>
                  <a:gd name="connsiteY7" fmla="*/ 824598 h 919038"/>
                  <a:gd name="connsiteX8" fmla="*/ 910873 w 1014326"/>
                  <a:gd name="connsiteY8" fmla="*/ 919038 h 919038"/>
                  <a:gd name="connsiteX0" fmla="*/ 641381 w 1014326"/>
                  <a:gd name="connsiteY0" fmla="*/ 824598 h 919038"/>
                  <a:gd name="connsiteX1" fmla="*/ 669304 w 1014326"/>
                  <a:gd name="connsiteY1" fmla="*/ 294570 h 919038"/>
                  <a:gd name="connsiteX2" fmla="*/ 52756 w 1014326"/>
                  <a:gd name="connsiteY2" fmla="*/ 359329 h 919038"/>
                  <a:gd name="connsiteX3" fmla="*/ 0 w 1014326"/>
                  <a:gd name="connsiteY3" fmla="*/ 186512 h 919038"/>
                  <a:gd name="connsiteX4" fmla="*/ 858269 w 1014326"/>
                  <a:gd name="connsiteY4" fmla="*/ 0 h 919038"/>
                  <a:gd name="connsiteX5" fmla="*/ 976165 w 1014326"/>
                  <a:gd name="connsiteY5" fmla="*/ 100225 h 919038"/>
                  <a:gd name="connsiteX6" fmla="*/ 1014326 w 1014326"/>
                  <a:gd name="connsiteY6" fmla="*/ 824598 h 919038"/>
                  <a:gd name="connsiteX7" fmla="*/ 910873 w 1014326"/>
                  <a:gd name="connsiteY7" fmla="*/ 919038 h 919038"/>
                  <a:gd name="connsiteX0" fmla="*/ 641381 w 1014326"/>
                  <a:gd name="connsiteY0" fmla="*/ 824598 h 824598"/>
                  <a:gd name="connsiteX1" fmla="*/ 669304 w 1014326"/>
                  <a:gd name="connsiteY1" fmla="*/ 294570 h 824598"/>
                  <a:gd name="connsiteX2" fmla="*/ 52756 w 1014326"/>
                  <a:gd name="connsiteY2" fmla="*/ 359329 h 824598"/>
                  <a:gd name="connsiteX3" fmla="*/ 0 w 1014326"/>
                  <a:gd name="connsiteY3" fmla="*/ 186512 h 824598"/>
                  <a:gd name="connsiteX4" fmla="*/ 858269 w 1014326"/>
                  <a:gd name="connsiteY4" fmla="*/ 0 h 824598"/>
                  <a:gd name="connsiteX5" fmla="*/ 976165 w 1014326"/>
                  <a:gd name="connsiteY5" fmla="*/ 100225 h 824598"/>
                  <a:gd name="connsiteX6" fmla="*/ 1014326 w 1014326"/>
                  <a:gd name="connsiteY6" fmla="*/ 824598 h 824598"/>
                  <a:gd name="connsiteX0" fmla="*/ 641381 w 1014326"/>
                  <a:gd name="connsiteY0" fmla="*/ 824598 h 824598"/>
                  <a:gd name="connsiteX1" fmla="*/ 669304 w 1014326"/>
                  <a:gd name="connsiteY1" fmla="*/ 294570 h 824598"/>
                  <a:gd name="connsiteX2" fmla="*/ 240923 w 1014326"/>
                  <a:gd name="connsiteY2" fmla="*/ 376314 h 824598"/>
                  <a:gd name="connsiteX3" fmla="*/ 0 w 1014326"/>
                  <a:gd name="connsiteY3" fmla="*/ 186512 h 824598"/>
                  <a:gd name="connsiteX4" fmla="*/ 858269 w 1014326"/>
                  <a:gd name="connsiteY4" fmla="*/ 0 h 824598"/>
                  <a:gd name="connsiteX5" fmla="*/ 976165 w 1014326"/>
                  <a:gd name="connsiteY5" fmla="*/ 100225 h 824598"/>
                  <a:gd name="connsiteX6" fmla="*/ 1014326 w 1014326"/>
                  <a:gd name="connsiteY6" fmla="*/ 824598 h 824598"/>
                  <a:gd name="connsiteX0" fmla="*/ 443772 w 816717"/>
                  <a:gd name="connsiteY0" fmla="*/ 824598 h 824598"/>
                  <a:gd name="connsiteX1" fmla="*/ 471695 w 816717"/>
                  <a:gd name="connsiteY1" fmla="*/ 294570 h 824598"/>
                  <a:gd name="connsiteX2" fmla="*/ 43314 w 816717"/>
                  <a:gd name="connsiteY2" fmla="*/ 376314 h 824598"/>
                  <a:gd name="connsiteX3" fmla="*/ 0 w 816717"/>
                  <a:gd name="connsiteY3" fmla="*/ 117293 h 824598"/>
                  <a:gd name="connsiteX4" fmla="*/ 660660 w 816717"/>
                  <a:gd name="connsiteY4" fmla="*/ 0 h 824598"/>
                  <a:gd name="connsiteX5" fmla="*/ 778556 w 816717"/>
                  <a:gd name="connsiteY5" fmla="*/ 100225 h 824598"/>
                  <a:gd name="connsiteX6" fmla="*/ 816717 w 816717"/>
                  <a:gd name="connsiteY6" fmla="*/ 824598 h 824598"/>
                  <a:gd name="connsiteX0" fmla="*/ 443772 w 816717"/>
                  <a:gd name="connsiteY0" fmla="*/ 826528 h 826528"/>
                  <a:gd name="connsiteX1" fmla="*/ 471695 w 816717"/>
                  <a:gd name="connsiteY1" fmla="*/ 296500 h 826528"/>
                  <a:gd name="connsiteX2" fmla="*/ 43314 w 816717"/>
                  <a:gd name="connsiteY2" fmla="*/ 378244 h 826528"/>
                  <a:gd name="connsiteX3" fmla="*/ 0 w 816717"/>
                  <a:gd name="connsiteY3" fmla="*/ 119223 h 826528"/>
                  <a:gd name="connsiteX4" fmla="*/ 660660 w 816717"/>
                  <a:gd name="connsiteY4" fmla="*/ 1930 h 826528"/>
                  <a:gd name="connsiteX5" fmla="*/ 778556 w 816717"/>
                  <a:gd name="connsiteY5" fmla="*/ 102155 h 826528"/>
                  <a:gd name="connsiteX6" fmla="*/ 816717 w 816717"/>
                  <a:gd name="connsiteY6" fmla="*/ 826528 h 826528"/>
                  <a:gd name="connsiteX0" fmla="*/ 443772 w 816717"/>
                  <a:gd name="connsiteY0" fmla="*/ 826528 h 826528"/>
                  <a:gd name="connsiteX1" fmla="*/ 471695 w 816717"/>
                  <a:gd name="connsiteY1" fmla="*/ 296500 h 826528"/>
                  <a:gd name="connsiteX2" fmla="*/ 43314 w 816717"/>
                  <a:gd name="connsiteY2" fmla="*/ 378244 h 826528"/>
                  <a:gd name="connsiteX3" fmla="*/ 0 w 816717"/>
                  <a:gd name="connsiteY3" fmla="*/ 119223 h 826528"/>
                  <a:gd name="connsiteX4" fmla="*/ 660660 w 816717"/>
                  <a:gd name="connsiteY4" fmla="*/ 1930 h 826528"/>
                  <a:gd name="connsiteX5" fmla="*/ 778556 w 816717"/>
                  <a:gd name="connsiteY5" fmla="*/ 102155 h 826528"/>
                  <a:gd name="connsiteX6" fmla="*/ 816717 w 816717"/>
                  <a:gd name="connsiteY6" fmla="*/ 826528 h 826528"/>
                  <a:gd name="connsiteX0" fmla="*/ 443772 w 779224"/>
                  <a:gd name="connsiteY0" fmla="*/ 826528 h 826528"/>
                  <a:gd name="connsiteX1" fmla="*/ 471695 w 779224"/>
                  <a:gd name="connsiteY1" fmla="*/ 296500 h 826528"/>
                  <a:gd name="connsiteX2" fmla="*/ 43314 w 779224"/>
                  <a:gd name="connsiteY2" fmla="*/ 378244 h 826528"/>
                  <a:gd name="connsiteX3" fmla="*/ 0 w 779224"/>
                  <a:gd name="connsiteY3" fmla="*/ 119223 h 826528"/>
                  <a:gd name="connsiteX4" fmla="*/ 660660 w 779224"/>
                  <a:gd name="connsiteY4" fmla="*/ 1930 h 826528"/>
                  <a:gd name="connsiteX5" fmla="*/ 778556 w 779224"/>
                  <a:gd name="connsiteY5" fmla="*/ 102155 h 826528"/>
                  <a:gd name="connsiteX6" fmla="*/ 736127 w 779224"/>
                  <a:gd name="connsiteY6" fmla="*/ 794664 h 826528"/>
                  <a:gd name="connsiteX0" fmla="*/ 443772 w 779224"/>
                  <a:gd name="connsiteY0" fmla="*/ 808748 h 808748"/>
                  <a:gd name="connsiteX1" fmla="*/ 471695 w 779224"/>
                  <a:gd name="connsiteY1" fmla="*/ 278720 h 808748"/>
                  <a:gd name="connsiteX2" fmla="*/ 43314 w 779224"/>
                  <a:gd name="connsiteY2" fmla="*/ 360464 h 808748"/>
                  <a:gd name="connsiteX3" fmla="*/ 0 w 779224"/>
                  <a:gd name="connsiteY3" fmla="*/ 101443 h 808748"/>
                  <a:gd name="connsiteX4" fmla="*/ 584178 w 779224"/>
                  <a:gd name="connsiteY4" fmla="*/ 2319 h 808748"/>
                  <a:gd name="connsiteX5" fmla="*/ 778556 w 779224"/>
                  <a:gd name="connsiteY5" fmla="*/ 84375 h 808748"/>
                  <a:gd name="connsiteX6" fmla="*/ 736127 w 779224"/>
                  <a:gd name="connsiteY6" fmla="*/ 776884 h 808748"/>
                  <a:gd name="connsiteX0" fmla="*/ 443772 w 736127"/>
                  <a:gd name="connsiteY0" fmla="*/ 806430 h 806430"/>
                  <a:gd name="connsiteX1" fmla="*/ 471695 w 736127"/>
                  <a:gd name="connsiteY1" fmla="*/ 276402 h 806430"/>
                  <a:gd name="connsiteX2" fmla="*/ 43314 w 736127"/>
                  <a:gd name="connsiteY2" fmla="*/ 358146 h 806430"/>
                  <a:gd name="connsiteX3" fmla="*/ 0 w 736127"/>
                  <a:gd name="connsiteY3" fmla="*/ 99125 h 806430"/>
                  <a:gd name="connsiteX4" fmla="*/ 584178 w 736127"/>
                  <a:gd name="connsiteY4" fmla="*/ 1 h 806430"/>
                  <a:gd name="connsiteX5" fmla="*/ 724923 w 736127"/>
                  <a:gd name="connsiteY5" fmla="*/ 98752 h 806430"/>
                  <a:gd name="connsiteX6" fmla="*/ 736127 w 736127"/>
                  <a:gd name="connsiteY6" fmla="*/ 774566 h 806430"/>
                  <a:gd name="connsiteX0" fmla="*/ 443772 w 736127"/>
                  <a:gd name="connsiteY0" fmla="*/ 806430 h 806430"/>
                  <a:gd name="connsiteX1" fmla="*/ 471695 w 736127"/>
                  <a:gd name="connsiteY1" fmla="*/ 276402 h 806430"/>
                  <a:gd name="connsiteX2" fmla="*/ 34329 w 736127"/>
                  <a:gd name="connsiteY2" fmla="*/ 341958 h 806430"/>
                  <a:gd name="connsiteX3" fmla="*/ 0 w 736127"/>
                  <a:gd name="connsiteY3" fmla="*/ 99125 h 806430"/>
                  <a:gd name="connsiteX4" fmla="*/ 584178 w 736127"/>
                  <a:gd name="connsiteY4" fmla="*/ 1 h 806430"/>
                  <a:gd name="connsiteX5" fmla="*/ 724923 w 736127"/>
                  <a:gd name="connsiteY5" fmla="*/ 98752 h 806430"/>
                  <a:gd name="connsiteX6" fmla="*/ 736127 w 736127"/>
                  <a:gd name="connsiteY6" fmla="*/ 774566 h 806430"/>
                  <a:gd name="connsiteX0" fmla="*/ 443772 w 736127"/>
                  <a:gd name="connsiteY0" fmla="*/ 806430 h 806430"/>
                  <a:gd name="connsiteX1" fmla="*/ 471695 w 736127"/>
                  <a:gd name="connsiteY1" fmla="*/ 276402 h 806430"/>
                  <a:gd name="connsiteX2" fmla="*/ 40945 w 736127"/>
                  <a:gd name="connsiteY2" fmla="*/ 447801 h 806430"/>
                  <a:gd name="connsiteX3" fmla="*/ 0 w 736127"/>
                  <a:gd name="connsiteY3" fmla="*/ 99125 h 806430"/>
                  <a:gd name="connsiteX4" fmla="*/ 584178 w 736127"/>
                  <a:gd name="connsiteY4" fmla="*/ 1 h 806430"/>
                  <a:gd name="connsiteX5" fmla="*/ 724923 w 736127"/>
                  <a:gd name="connsiteY5" fmla="*/ 98752 h 806430"/>
                  <a:gd name="connsiteX6" fmla="*/ 736127 w 736127"/>
                  <a:gd name="connsiteY6" fmla="*/ 774566 h 806430"/>
                  <a:gd name="connsiteX0" fmla="*/ 496694 w 789049"/>
                  <a:gd name="connsiteY0" fmla="*/ 807991 h 807991"/>
                  <a:gd name="connsiteX1" fmla="*/ 524617 w 789049"/>
                  <a:gd name="connsiteY1" fmla="*/ 277963 h 807991"/>
                  <a:gd name="connsiteX2" fmla="*/ 93867 w 789049"/>
                  <a:gd name="connsiteY2" fmla="*/ 449362 h 807991"/>
                  <a:gd name="connsiteX3" fmla="*/ 0 w 789049"/>
                  <a:gd name="connsiteY3" fmla="*/ 180069 h 807991"/>
                  <a:gd name="connsiteX4" fmla="*/ 637100 w 789049"/>
                  <a:gd name="connsiteY4" fmla="*/ 1562 h 807991"/>
                  <a:gd name="connsiteX5" fmla="*/ 777845 w 789049"/>
                  <a:gd name="connsiteY5" fmla="*/ 100313 h 807991"/>
                  <a:gd name="connsiteX6" fmla="*/ 789049 w 789049"/>
                  <a:gd name="connsiteY6" fmla="*/ 776127 h 807991"/>
                  <a:gd name="connsiteX0" fmla="*/ 496694 w 789049"/>
                  <a:gd name="connsiteY0" fmla="*/ 807991 h 807991"/>
                  <a:gd name="connsiteX1" fmla="*/ 484925 w 789049"/>
                  <a:gd name="connsiteY1" fmla="*/ 357346 h 807991"/>
                  <a:gd name="connsiteX2" fmla="*/ 93867 w 789049"/>
                  <a:gd name="connsiteY2" fmla="*/ 449362 h 807991"/>
                  <a:gd name="connsiteX3" fmla="*/ 0 w 789049"/>
                  <a:gd name="connsiteY3" fmla="*/ 180069 h 807991"/>
                  <a:gd name="connsiteX4" fmla="*/ 637100 w 789049"/>
                  <a:gd name="connsiteY4" fmla="*/ 1562 h 807991"/>
                  <a:gd name="connsiteX5" fmla="*/ 777845 w 789049"/>
                  <a:gd name="connsiteY5" fmla="*/ 100313 h 807991"/>
                  <a:gd name="connsiteX6" fmla="*/ 789049 w 789049"/>
                  <a:gd name="connsiteY6" fmla="*/ 776127 h 807991"/>
                  <a:gd name="connsiteX0" fmla="*/ 457003 w 749358"/>
                  <a:gd name="connsiteY0" fmla="*/ 807774 h 807774"/>
                  <a:gd name="connsiteX1" fmla="*/ 445234 w 749358"/>
                  <a:gd name="connsiteY1" fmla="*/ 357129 h 807774"/>
                  <a:gd name="connsiteX2" fmla="*/ 54176 w 749358"/>
                  <a:gd name="connsiteY2" fmla="*/ 449145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57129 h 807774"/>
                  <a:gd name="connsiteX2" fmla="*/ 54176 w 749358"/>
                  <a:gd name="connsiteY2" fmla="*/ 449145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10822 h 807774"/>
                  <a:gd name="connsiteX2" fmla="*/ 54176 w 749358"/>
                  <a:gd name="connsiteY2" fmla="*/ 449145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10822 h 807774"/>
                  <a:gd name="connsiteX2" fmla="*/ 54176 w 749358"/>
                  <a:gd name="connsiteY2" fmla="*/ 422684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57129 h 807774"/>
                  <a:gd name="connsiteX2" fmla="*/ 54176 w 749358"/>
                  <a:gd name="connsiteY2" fmla="*/ 422684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24053 h 807774"/>
                  <a:gd name="connsiteX2" fmla="*/ 54176 w 749358"/>
                  <a:gd name="connsiteY2" fmla="*/ 422684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63618 w 749358"/>
                  <a:gd name="connsiteY0" fmla="*/ 642394 h 775909"/>
                  <a:gd name="connsiteX1" fmla="*/ 445234 w 749358"/>
                  <a:gd name="connsiteY1" fmla="*/ 324053 h 775909"/>
                  <a:gd name="connsiteX2" fmla="*/ 54176 w 749358"/>
                  <a:gd name="connsiteY2" fmla="*/ 422684 h 775909"/>
                  <a:gd name="connsiteX3" fmla="*/ 0 w 749358"/>
                  <a:gd name="connsiteY3" fmla="*/ 173237 h 775909"/>
                  <a:gd name="connsiteX4" fmla="*/ 597409 w 749358"/>
                  <a:gd name="connsiteY4" fmla="*/ 1345 h 775909"/>
                  <a:gd name="connsiteX5" fmla="*/ 738154 w 749358"/>
                  <a:gd name="connsiteY5" fmla="*/ 100096 h 775909"/>
                  <a:gd name="connsiteX6" fmla="*/ 749358 w 749358"/>
                  <a:gd name="connsiteY6" fmla="*/ 775910 h 775909"/>
                  <a:gd name="connsiteX0" fmla="*/ 463618 w 775819"/>
                  <a:gd name="connsiteY0" fmla="*/ 642394 h 676682"/>
                  <a:gd name="connsiteX1" fmla="*/ 445234 w 775819"/>
                  <a:gd name="connsiteY1" fmla="*/ 324053 h 676682"/>
                  <a:gd name="connsiteX2" fmla="*/ 54176 w 775819"/>
                  <a:gd name="connsiteY2" fmla="*/ 422684 h 676682"/>
                  <a:gd name="connsiteX3" fmla="*/ 0 w 775819"/>
                  <a:gd name="connsiteY3" fmla="*/ 173237 h 676682"/>
                  <a:gd name="connsiteX4" fmla="*/ 597409 w 775819"/>
                  <a:gd name="connsiteY4" fmla="*/ 1345 h 676682"/>
                  <a:gd name="connsiteX5" fmla="*/ 738154 w 775819"/>
                  <a:gd name="connsiteY5" fmla="*/ 100096 h 676682"/>
                  <a:gd name="connsiteX6" fmla="*/ 775819 w 775819"/>
                  <a:gd name="connsiteY6" fmla="*/ 676682 h 67668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75819" h="676682">
                    <a:moveTo>
                      <a:pt x="463618" y="642394"/>
                    </a:moveTo>
                    <a:lnTo>
                      <a:pt x="445234" y="324053"/>
                    </a:lnTo>
                    <a:lnTo>
                      <a:pt x="54176" y="422684"/>
                    </a:lnTo>
                    <a:cubicBezTo>
                      <a:pt x="42733" y="341740"/>
                      <a:pt x="11443" y="254181"/>
                      <a:pt x="0" y="173237"/>
                    </a:cubicBezTo>
                    <a:lnTo>
                      <a:pt x="597409" y="1345"/>
                    </a:lnTo>
                    <a:cubicBezTo>
                      <a:pt x="720435" y="-10845"/>
                      <a:pt x="730378" y="62890"/>
                      <a:pt x="738154" y="100096"/>
                    </a:cubicBezTo>
                    <a:cubicBezTo>
                      <a:pt x="745930" y="137302"/>
                      <a:pt x="763099" y="435224"/>
                      <a:pt x="775819" y="676682"/>
                    </a:cubicBezTo>
                  </a:path>
                </a:pathLst>
              </a:custGeom>
              <a:solidFill>
                <a:srgbClr val="5B9BD5">
                  <a:lumMod val="40000"/>
                  <a:lumOff val="6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cs typeface="+mn-cs"/>
                </a:endParaRPr>
              </a:p>
            </p:txBody>
          </p:sp>
        </p:grpSp>
        <p:grpSp>
          <p:nvGrpSpPr>
            <p:cNvPr id="291" name="グループ化 290">
              <a:extLst>
                <a:ext uri="{FF2B5EF4-FFF2-40B4-BE49-F238E27FC236}">
                  <a16:creationId xmlns:a16="http://schemas.microsoft.com/office/drawing/2014/main" id="{F64D471B-3BDE-4AC9-945E-3D822C92AE1A}"/>
                </a:ext>
              </a:extLst>
            </p:cNvPr>
            <p:cNvGrpSpPr/>
            <p:nvPr/>
          </p:nvGrpSpPr>
          <p:grpSpPr>
            <a:xfrm>
              <a:off x="8268630" y="2604920"/>
              <a:ext cx="992931" cy="931545"/>
              <a:chOff x="2410767" y="2604920"/>
              <a:chExt cx="992931" cy="931545"/>
            </a:xfrm>
          </p:grpSpPr>
          <p:sp>
            <p:nvSpPr>
              <p:cNvPr id="191" name="フリーフォーム: 図形 190">
                <a:extLst>
                  <a:ext uri="{FF2B5EF4-FFF2-40B4-BE49-F238E27FC236}">
                    <a16:creationId xmlns:a16="http://schemas.microsoft.com/office/drawing/2014/main" id="{4F37152C-E95A-46F1-BB8C-9FB067DAB6C6}"/>
                  </a:ext>
                </a:extLst>
              </p:cNvPr>
              <p:cNvSpPr/>
              <p:nvPr/>
            </p:nvSpPr>
            <p:spPr>
              <a:xfrm>
                <a:off x="2687083" y="2678907"/>
                <a:ext cx="716615" cy="705680"/>
              </a:xfrm>
              <a:custGeom>
                <a:avLst/>
                <a:gdLst>
                  <a:gd name="connsiteX0" fmla="*/ 513590 w 1024004"/>
                  <a:gd name="connsiteY0" fmla="*/ 0 h 698500"/>
                  <a:gd name="connsiteX1" fmla="*/ 1024004 w 1024004"/>
                  <a:gd name="connsiteY1" fmla="*/ 187325 h 698500"/>
                  <a:gd name="connsiteX2" fmla="*/ 1022368 w 1024004"/>
                  <a:gd name="connsiteY2" fmla="*/ 193281 h 698500"/>
                  <a:gd name="connsiteX3" fmla="*/ 1023367 w 1024004"/>
                  <a:gd name="connsiteY3" fmla="*/ 195692 h 698500"/>
                  <a:gd name="connsiteX4" fmla="*/ 1023367 w 1024004"/>
                  <a:gd name="connsiteY4" fmla="*/ 485950 h 698500"/>
                  <a:gd name="connsiteX5" fmla="*/ 810817 w 1024004"/>
                  <a:gd name="connsiteY5" fmla="*/ 698500 h 698500"/>
                  <a:gd name="connsiteX6" fmla="*/ 212550 w 1024004"/>
                  <a:gd name="connsiteY6" fmla="*/ 698500 h 698500"/>
                  <a:gd name="connsiteX7" fmla="*/ 0 w 1024004"/>
                  <a:gd name="connsiteY7" fmla="*/ 485950 h 698500"/>
                  <a:gd name="connsiteX8" fmla="*/ 0 w 1024004"/>
                  <a:gd name="connsiteY8" fmla="*/ 195692 h 698500"/>
                  <a:gd name="connsiteX9" fmla="*/ 3292 w 1024004"/>
                  <a:gd name="connsiteY9" fmla="*/ 187746 h 698500"/>
                  <a:gd name="connsiteX10" fmla="*/ 3176 w 1024004"/>
                  <a:gd name="connsiteY10" fmla="*/ 187325 h 698500"/>
                  <a:gd name="connsiteX11" fmla="*/ 513590 w 1024004"/>
                  <a:gd name="connsiteY11" fmla="*/ 0 h 698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024004" h="698500">
                    <a:moveTo>
                      <a:pt x="513590" y="0"/>
                    </a:moveTo>
                    <a:cubicBezTo>
                      <a:pt x="795484" y="0"/>
                      <a:pt x="1024004" y="83868"/>
                      <a:pt x="1024004" y="187325"/>
                    </a:cubicBezTo>
                    <a:lnTo>
                      <a:pt x="1022368" y="193281"/>
                    </a:lnTo>
                    <a:lnTo>
                      <a:pt x="1023367" y="195692"/>
                    </a:lnTo>
                    <a:lnTo>
                      <a:pt x="1023367" y="485950"/>
                    </a:lnTo>
                    <a:cubicBezTo>
                      <a:pt x="1023367" y="603338"/>
                      <a:pt x="928205" y="698500"/>
                      <a:pt x="810817" y="698500"/>
                    </a:cubicBezTo>
                    <a:lnTo>
                      <a:pt x="212550" y="698500"/>
                    </a:lnTo>
                    <a:cubicBezTo>
                      <a:pt x="95162" y="698500"/>
                      <a:pt x="0" y="603338"/>
                      <a:pt x="0" y="485950"/>
                    </a:cubicBezTo>
                    <a:lnTo>
                      <a:pt x="0" y="195692"/>
                    </a:lnTo>
                    <a:lnTo>
                      <a:pt x="3292" y="187746"/>
                    </a:lnTo>
                    <a:lnTo>
                      <a:pt x="3176" y="187325"/>
                    </a:lnTo>
                    <a:cubicBezTo>
                      <a:pt x="3176" y="83868"/>
                      <a:pt x="231696" y="0"/>
                      <a:pt x="513590" y="0"/>
                    </a:cubicBezTo>
                    <a:close/>
                  </a:path>
                </a:pathLst>
              </a:custGeom>
              <a:solidFill>
                <a:sysClr val="windowText" lastClr="000000"/>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nvGrpSpPr>
              <p:cNvPr id="320" name="グループ化 319">
                <a:extLst>
                  <a:ext uri="{FF2B5EF4-FFF2-40B4-BE49-F238E27FC236}">
                    <a16:creationId xmlns:a16="http://schemas.microsoft.com/office/drawing/2014/main" id="{433FF2D4-E51F-41DE-8B61-40F26F898AA6}"/>
                  </a:ext>
                </a:extLst>
              </p:cNvPr>
              <p:cNvGrpSpPr/>
              <p:nvPr/>
            </p:nvGrpSpPr>
            <p:grpSpPr>
              <a:xfrm>
                <a:off x="2410767" y="2604920"/>
                <a:ext cx="959868" cy="931545"/>
                <a:chOff x="3005072" y="4257675"/>
                <a:chExt cx="959868" cy="698500"/>
              </a:xfrm>
              <a:solidFill>
                <a:srgbClr val="0070C0"/>
              </a:solidFill>
            </p:grpSpPr>
            <p:sp>
              <p:nvSpPr>
                <p:cNvPr id="321" name="フリーフォーム: 図形 320">
                  <a:extLst>
                    <a:ext uri="{FF2B5EF4-FFF2-40B4-BE49-F238E27FC236}">
                      <a16:creationId xmlns:a16="http://schemas.microsoft.com/office/drawing/2014/main" id="{1604CB24-F0C8-4B46-87AE-053F0BB89679}"/>
                    </a:ext>
                  </a:extLst>
                </p:cNvPr>
                <p:cNvSpPr/>
                <p:nvPr/>
              </p:nvSpPr>
              <p:spPr>
                <a:xfrm>
                  <a:off x="3068571" y="4257675"/>
                  <a:ext cx="896369" cy="698500"/>
                </a:xfrm>
                <a:custGeom>
                  <a:avLst/>
                  <a:gdLst>
                    <a:gd name="connsiteX0" fmla="*/ 513590 w 1024004"/>
                    <a:gd name="connsiteY0" fmla="*/ 0 h 698500"/>
                    <a:gd name="connsiteX1" fmla="*/ 1024004 w 1024004"/>
                    <a:gd name="connsiteY1" fmla="*/ 187325 h 698500"/>
                    <a:gd name="connsiteX2" fmla="*/ 1022368 w 1024004"/>
                    <a:gd name="connsiteY2" fmla="*/ 193281 h 698500"/>
                    <a:gd name="connsiteX3" fmla="*/ 1023367 w 1024004"/>
                    <a:gd name="connsiteY3" fmla="*/ 195692 h 698500"/>
                    <a:gd name="connsiteX4" fmla="*/ 1023367 w 1024004"/>
                    <a:gd name="connsiteY4" fmla="*/ 485950 h 698500"/>
                    <a:gd name="connsiteX5" fmla="*/ 810817 w 1024004"/>
                    <a:gd name="connsiteY5" fmla="*/ 698500 h 698500"/>
                    <a:gd name="connsiteX6" fmla="*/ 212550 w 1024004"/>
                    <a:gd name="connsiteY6" fmla="*/ 698500 h 698500"/>
                    <a:gd name="connsiteX7" fmla="*/ 0 w 1024004"/>
                    <a:gd name="connsiteY7" fmla="*/ 485950 h 698500"/>
                    <a:gd name="connsiteX8" fmla="*/ 0 w 1024004"/>
                    <a:gd name="connsiteY8" fmla="*/ 195692 h 698500"/>
                    <a:gd name="connsiteX9" fmla="*/ 3292 w 1024004"/>
                    <a:gd name="connsiteY9" fmla="*/ 187746 h 698500"/>
                    <a:gd name="connsiteX10" fmla="*/ 3176 w 1024004"/>
                    <a:gd name="connsiteY10" fmla="*/ 187325 h 698500"/>
                    <a:gd name="connsiteX11" fmla="*/ 513590 w 1024004"/>
                    <a:gd name="connsiteY11" fmla="*/ 0 h 698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024004" h="698500">
                      <a:moveTo>
                        <a:pt x="513590" y="0"/>
                      </a:moveTo>
                      <a:cubicBezTo>
                        <a:pt x="795484" y="0"/>
                        <a:pt x="1024004" y="83868"/>
                        <a:pt x="1024004" y="187325"/>
                      </a:cubicBezTo>
                      <a:lnTo>
                        <a:pt x="1022368" y="193281"/>
                      </a:lnTo>
                      <a:lnTo>
                        <a:pt x="1023367" y="195692"/>
                      </a:lnTo>
                      <a:lnTo>
                        <a:pt x="1023367" y="485950"/>
                      </a:lnTo>
                      <a:cubicBezTo>
                        <a:pt x="1023367" y="603338"/>
                        <a:pt x="928205" y="698500"/>
                        <a:pt x="810817" y="698500"/>
                      </a:cubicBezTo>
                      <a:lnTo>
                        <a:pt x="212550" y="698500"/>
                      </a:lnTo>
                      <a:cubicBezTo>
                        <a:pt x="95162" y="698500"/>
                        <a:pt x="0" y="603338"/>
                        <a:pt x="0" y="485950"/>
                      </a:cubicBezTo>
                      <a:lnTo>
                        <a:pt x="0" y="195692"/>
                      </a:lnTo>
                      <a:lnTo>
                        <a:pt x="3292" y="187746"/>
                      </a:lnTo>
                      <a:lnTo>
                        <a:pt x="3176" y="187325"/>
                      </a:lnTo>
                      <a:cubicBezTo>
                        <a:pt x="3176" y="83868"/>
                        <a:pt x="231696" y="0"/>
                        <a:pt x="513590" y="0"/>
                      </a:cubicBezTo>
                      <a:close/>
                    </a:path>
                  </a:pathLst>
                </a:custGeom>
                <a:solidFill>
                  <a:srgbClr val="FFC000">
                    <a:lumMod val="5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22" name="フリーフォーム: 図形 321">
                  <a:extLst>
                    <a:ext uri="{FF2B5EF4-FFF2-40B4-BE49-F238E27FC236}">
                      <a16:creationId xmlns:a16="http://schemas.microsoft.com/office/drawing/2014/main" id="{C898557A-EF54-4E17-9E48-924F902E8A55}"/>
                    </a:ext>
                  </a:extLst>
                </p:cNvPr>
                <p:cNvSpPr/>
                <p:nvPr/>
              </p:nvSpPr>
              <p:spPr>
                <a:xfrm>
                  <a:off x="3005072" y="4257675"/>
                  <a:ext cx="879844" cy="698500"/>
                </a:xfrm>
                <a:custGeom>
                  <a:avLst/>
                  <a:gdLst>
                    <a:gd name="connsiteX0" fmla="*/ 513590 w 1024004"/>
                    <a:gd name="connsiteY0" fmla="*/ 0 h 698500"/>
                    <a:gd name="connsiteX1" fmla="*/ 1024004 w 1024004"/>
                    <a:gd name="connsiteY1" fmla="*/ 187325 h 698500"/>
                    <a:gd name="connsiteX2" fmla="*/ 1022368 w 1024004"/>
                    <a:gd name="connsiteY2" fmla="*/ 193281 h 698500"/>
                    <a:gd name="connsiteX3" fmla="*/ 1023367 w 1024004"/>
                    <a:gd name="connsiteY3" fmla="*/ 195692 h 698500"/>
                    <a:gd name="connsiteX4" fmla="*/ 1023367 w 1024004"/>
                    <a:gd name="connsiteY4" fmla="*/ 485950 h 698500"/>
                    <a:gd name="connsiteX5" fmla="*/ 810817 w 1024004"/>
                    <a:gd name="connsiteY5" fmla="*/ 698500 h 698500"/>
                    <a:gd name="connsiteX6" fmla="*/ 212550 w 1024004"/>
                    <a:gd name="connsiteY6" fmla="*/ 698500 h 698500"/>
                    <a:gd name="connsiteX7" fmla="*/ 0 w 1024004"/>
                    <a:gd name="connsiteY7" fmla="*/ 485950 h 698500"/>
                    <a:gd name="connsiteX8" fmla="*/ 0 w 1024004"/>
                    <a:gd name="connsiteY8" fmla="*/ 195692 h 698500"/>
                    <a:gd name="connsiteX9" fmla="*/ 3292 w 1024004"/>
                    <a:gd name="connsiteY9" fmla="*/ 187746 h 698500"/>
                    <a:gd name="connsiteX10" fmla="*/ 3176 w 1024004"/>
                    <a:gd name="connsiteY10" fmla="*/ 187325 h 698500"/>
                    <a:gd name="connsiteX11" fmla="*/ 513590 w 1024004"/>
                    <a:gd name="connsiteY11" fmla="*/ 0 h 6985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024004" h="698500">
                      <a:moveTo>
                        <a:pt x="513590" y="0"/>
                      </a:moveTo>
                      <a:cubicBezTo>
                        <a:pt x="795484" y="0"/>
                        <a:pt x="1024004" y="83868"/>
                        <a:pt x="1024004" y="187325"/>
                      </a:cubicBezTo>
                      <a:lnTo>
                        <a:pt x="1022368" y="193281"/>
                      </a:lnTo>
                      <a:lnTo>
                        <a:pt x="1023367" y="195692"/>
                      </a:lnTo>
                      <a:lnTo>
                        <a:pt x="1023367" y="485950"/>
                      </a:lnTo>
                      <a:cubicBezTo>
                        <a:pt x="1023367" y="603338"/>
                        <a:pt x="928205" y="698500"/>
                        <a:pt x="810817" y="698500"/>
                      </a:cubicBezTo>
                      <a:lnTo>
                        <a:pt x="212550" y="698500"/>
                      </a:lnTo>
                      <a:cubicBezTo>
                        <a:pt x="95162" y="698500"/>
                        <a:pt x="0" y="603338"/>
                        <a:pt x="0" y="485950"/>
                      </a:cubicBezTo>
                      <a:lnTo>
                        <a:pt x="0" y="195692"/>
                      </a:lnTo>
                      <a:lnTo>
                        <a:pt x="3292" y="187746"/>
                      </a:lnTo>
                      <a:lnTo>
                        <a:pt x="3176" y="187325"/>
                      </a:lnTo>
                      <a:cubicBezTo>
                        <a:pt x="3176" y="83868"/>
                        <a:pt x="231696" y="0"/>
                        <a:pt x="513590" y="0"/>
                      </a:cubicBezTo>
                      <a:close/>
                    </a:path>
                  </a:pathLst>
                </a:custGeom>
                <a:solidFill>
                  <a:srgbClr val="FFC000">
                    <a:lumMod val="75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grpSp>
        <p:grpSp>
          <p:nvGrpSpPr>
            <p:cNvPr id="292" name="グループ化 291">
              <a:extLst>
                <a:ext uri="{FF2B5EF4-FFF2-40B4-BE49-F238E27FC236}">
                  <a16:creationId xmlns:a16="http://schemas.microsoft.com/office/drawing/2014/main" id="{F2C72032-9C49-42B8-BA5A-15C186EB0F00}"/>
                </a:ext>
              </a:extLst>
            </p:cNvPr>
            <p:cNvGrpSpPr/>
            <p:nvPr/>
          </p:nvGrpSpPr>
          <p:grpSpPr>
            <a:xfrm>
              <a:off x="7945661" y="1286545"/>
              <a:ext cx="1038127" cy="2250065"/>
              <a:chOff x="5045597" y="3588871"/>
              <a:chExt cx="1317104" cy="2854727"/>
            </a:xfrm>
          </p:grpSpPr>
          <p:sp>
            <p:nvSpPr>
              <p:cNvPr id="171" name="フリーフォーム: 図形 170">
                <a:extLst>
                  <a:ext uri="{FF2B5EF4-FFF2-40B4-BE49-F238E27FC236}">
                    <a16:creationId xmlns:a16="http://schemas.microsoft.com/office/drawing/2014/main" id="{D2B4080D-983D-454D-8100-4428347E2AFF}"/>
                  </a:ext>
                </a:extLst>
              </p:cNvPr>
              <p:cNvSpPr/>
              <p:nvPr/>
            </p:nvSpPr>
            <p:spPr>
              <a:xfrm>
                <a:off x="5093009" y="3843338"/>
                <a:ext cx="1084028" cy="1789585"/>
              </a:xfrm>
              <a:custGeom>
                <a:avLst/>
                <a:gdLst>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358144 w 897082"/>
                  <a:gd name="connsiteY14" fmla="*/ 1011812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358144 w 897082"/>
                  <a:gd name="connsiteY14" fmla="*/ 1011812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300828 w 897082"/>
                  <a:gd name="connsiteY14" fmla="*/ 992048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300828 w 897082"/>
                  <a:gd name="connsiteY14" fmla="*/ 992048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300828 w 897082"/>
                  <a:gd name="connsiteY14" fmla="*/ 992048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300828 w 897082"/>
                  <a:gd name="connsiteY14" fmla="*/ 992048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275135 w 897082"/>
                  <a:gd name="connsiteY14" fmla="*/ 982166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275135 w 897082"/>
                  <a:gd name="connsiteY14" fmla="*/ 982166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275135 w 897082"/>
                  <a:gd name="connsiteY14" fmla="*/ 960426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275135 w 897082"/>
                  <a:gd name="connsiteY14" fmla="*/ 960426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275135 w 897082"/>
                  <a:gd name="connsiteY14" fmla="*/ 960426 h 1466720"/>
                  <a:gd name="connsiteX15" fmla="*/ 0 w 897082"/>
                  <a:gd name="connsiteY15" fmla="*/ 572384 h 1466720"/>
                  <a:gd name="connsiteX16" fmla="*/ 0 w 897082"/>
                  <a:gd name="connsiteY16" fmla="*/ 448541 h 1466720"/>
                  <a:gd name="connsiteX17" fmla="*/ 448541 w 897082"/>
                  <a:gd name="connsiteY17" fmla="*/ 0 h 1466720"/>
                  <a:gd name="connsiteX0" fmla="*/ 448541 w 897082"/>
                  <a:gd name="connsiteY0" fmla="*/ 0 h 1466720"/>
                  <a:gd name="connsiteX1" fmla="*/ 897082 w 897082"/>
                  <a:gd name="connsiteY1" fmla="*/ 448541 h 1466720"/>
                  <a:gd name="connsiteX2" fmla="*/ 897082 w 897082"/>
                  <a:gd name="connsiteY2" fmla="*/ 572384 h 1466720"/>
                  <a:gd name="connsiteX3" fmla="*/ 623133 w 897082"/>
                  <a:gd name="connsiteY3" fmla="*/ 985676 h 1466720"/>
                  <a:gd name="connsiteX4" fmla="*/ 564119 w 897082"/>
                  <a:gd name="connsiteY4" fmla="*/ 1003996 h 1466720"/>
                  <a:gd name="connsiteX5" fmla="*/ 575827 w 897082"/>
                  <a:gd name="connsiteY5" fmla="*/ 1118635 h 1466720"/>
                  <a:gd name="connsiteX6" fmla="*/ 603105 w 897082"/>
                  <a:gd name="connsiteY6" fmla="*/ 1118635 h 1466720"/>
                  <a:gd name="connsiteX7" fmla="*/ 786798 w 897082"/>
                  <a:gd name="connsiteY7" fmla="*/ 1292678 h 1466720"/>
                  <a:gd name="connsiteX8" fmla="*/ 786797 w 897082"/>
                  <a:gd name="connsiteY8" fmla="*/ 1466720 h 1466720"/>
                  <a:gd name="connsiteX9" fmla="*/ 188668 w 897082"/>
                  <a:gd name="connsiteY9" fmla="*/ 1466720 h 1466720"/>
                  <a:gd name="connsiteX10" fmla="*/ 188668 w 897082"/>
                  <a:gd name="connsiteY10" fmla="*/ 1292678 h 1466720"/>
                  <a:gd name="connsiteX11" fmla="*/ 300860 w 897082"/>
                  <a:gd name="connsiteY11" fmla="*/ 1132312 h 1466720"/>
                  <a:gd name="connsiteX12" fmla="*/ 352270 w 897082"/>
                  <a:gd name="connsiteY12" fmla="*/ 1122478 h 1466720"/>
                  <a:gd name="connsiteX13" fmla="*/ 363516 w 897082"/>
                  <a:gd name="connsiteY13" fmla="*/ 1012354 h 1466720"/>
                  <a:gd name="connsiteX14" fmla="*/ 275135 w 897082"/>
                  <a:gd name="connsiteY14" fmla="*/ 960426 h 1466720"/>
                  <a:gd name="connsiteX15" fmla="*/ 0 w 897082"/>
                  <a:gd name="connsiteY15" fmla="*/ 572384 h 1466720"/>
                  <a:gd name="connsiteX16" fmla="*/ 0 w 897082"/>
                  <a:gd name="connsiteY16" fmla="*/ 448541 h 1466720"/>
                  <a:gd name="connsiteX17" fmla="*/ 448541 w 897082"/>
                  <a:gd name="connsiteY17" fmla="*/ 0 h 1466720"/>
                  <a:gd name="connsiteX0" fmla="*/ 451176 w 899717"/>
                  <a:gd name="connsiteY0" fmla="*/ 0 h 1466720"/>
                  <a:gd name="connsiteX1" fmla="*/ 899717 w 899717"/>
                  <a:gd name="connsiteY1" fmla="*/ 448541 h 1466720"/>
                  <a:gd name="connsiteX2" fmla="*/ 899717 w 899717"/>
                  <a:gd name="connsiteY2" fmla="*/ 572384 h 1466720"/>
                  <a:gd name="connsiteX3" fmla="*/ 625768 w 899717"/>
                  <a:gd name="connsiteY3" fmla="*/ 985676 h 1466720"/>
                  <a:gd name="connsiteX4" fmla="*/ 566754 w 899717"/>
                  <a:gd name="connsiteY4" fmla="*/ 1003996 h 1466720"/>
                  <a:gd name="connsiteX5" fmla="*/ 578462 w 899717"/>
                  <a:gd name="connsiteY5" fmla="*/ 1118635 h 1466720"/>
                  <a:gd name="connsiteX6" fmla="*/ 605740 w 899717"/>
                  <a:gd name="connsiteY6" fmla="*/ 1118635 h 1466720"/>
                  <a:gd name="connsiteX7" fmla="*/ 789433 w 899717"/>
                  <a:gd name="connsiteY7" fmla="*/ 1292678 h 1466720"/>
                  <a:gd name="connsiteX8" fmla="*/ 789432 w 899717"/>
                  <a:gd name="connsiteY8" fmla="*/ 1466720 h 1466720"/>
                  <a:gd name="connsiteX9" fmla="*/ 191303 w 899717"/>
                  <a:gd name="connsiteY9" fmla="*/ 1466720 h 1466720"/>
                  <a:gd name="connsiteX10" fmla="*/ 191303 w 899717"/>
                  <a:gd name="connsiteY10" fmla="*/ 1292678 h 1466720"/>
                  <a:gd name="connsiteX11" fmla="*/ 303495 w 899717"/>
                  <a:gd name="connsiteY11" fmla="*/ 1132312 h 1466720"/>
                  <a:gd name="connsiteX12" fmla="*/ 354905 w 899717"/>
                  <a:gd name="connsiteY12" fmla="*/ 1122478 h 1466720"/>
                  <a:gd name="connsiteX13" fmla="*/ 366151 w 899717"/>
                  <a:gd name="connsiteY13" fmla="*/ 1012354 h 1466720"/>
                  <a:gd name="connsiteX14" fmla="*/ 277770 w 899717"/>
                  <a:gd name="connsiteY14" fmla="*/ 960426 h 1466720"/>
                  <a:gd name="connsiteX15" fmla="*/ 2635 w 899717"/>
                  <a:gd name="connsiteY15" fmla="*/ 572384 h 1466720"/>
                  <a:gd name="connsiteX16" fmla="*/ 2635 w 899717"/>
                  <a:gd name="connsiteY16" fmla="*/ 448541 h 1466720"/>
                  <a:gd name="connsiteX17" fmla="*/ 451176 w 899717"/>
                  <a:gd name="connsiteY17" fmla="*/ 0 h 1466720"/>
                  <a:gd name="connsiteX0" fmla="*/ 451176 w 899717"/>
                  <a:gd name="connsiteY0" fmla="*/ 0 h 1466720"/>
                  <a:gd name="connsiteX1" fmla="*/ 899717 w 899717"/>
                  <a:gd name="connsiteY1" fmla="*/ 448541 h 1466720"/>
                  <a:gd name="connsiteX2" fmla="*/ 899717 w 899717"/>
                  <a:gd name="connsiteY2" fmla="*/ 572384 h 1466720"/>
                  <a:gd name="connsiteX3" fmla="*/ 625768 w 899717"/>
                  <a:gd name="connsiteY3" fmla="*/ 985676 h 1466720"/>
                  <a:gd name="connsiteX4" fmla="*/ 566754 w 899717"/>
                  <a:gd name="connsiteY4" fmla="*/ 1003996 h 1466720"/>
                  <a:gd name="connsiteX5" fmla="*/ 578462 w 899717"/>
                  <a:gd name="connsiteY5" fmla="*/ 1118635 h 1466720"/>
                  <a:gd name="connsiteX6" fmla="*/ 605740 w 899717"/>
                  <a:gd name="connsiteY6" fmla="*/ 1118635 h 1466720"/>
                  <a:gd name="connsiteX7" fmla="*/ 789433 w 899717"/>
                  <a:gd name="connsiteY7" fmla="*/ 1292678 h 1466720"/>
                  <a:gd name="connsiteX8" fmla="*/ 789432 w 899717"/>
                  <a:gd name="connsiteY8" fmla="*/ 1466720 h 1466720"/>
                  <a:gd name="connsiteX9" fmla="*/ 191303 w 899717"/>
                  <a:gd name="connsiteY9" fmla="*/ 1466720 h 1466720"/>
                  <a:gd name="connsiteX10" fmla="*/ 191303 w 899717"/>
                  <a:gd name="connsiteY10" fmla="*/ 1292678 h 1466720"/>
                  <a:gd name="connsiteX11" fmla="*/ 303495 w 899717"/>
                  <a:gd name="connsiteY11" fmla="*/ 1132312 h 1466720"/>
                  <a:gd name="connsiteX12" fmla="*/ 354905 w 899717"/>
                  <a:gd name="connsiteY12" fmla="*/ 1122478 h 1466720"/>
                  <a:gd name="connsiteX13" fmla="*/ 366151 w 899717"/>
                  <a:gd name="connsiteY13" fmla="*/ 1012354 h 1466720"/>
                  <a:gd name="connsiteX14" fmla="*/ 277770 w 899717"/>
                  <a:gd name="connsiteY14" fmla="*/ 960426 h 1466720"/>
                  <a:gd name="connsiteX15" fmla="*/ 2635 w 899717"/>
                  <a:gd name="connsiteY15" fmla="*/ 572384 h 1466720"/>
                  <a:gd name="connsiteX16" fmla="*/ 2635 w 899717"/>
                  <a:gd name="connsiteY16" fmla="*/ 448541 h 1466720"/>
                  <a:gd name="connsiteX17" fmla="*/ 451176 w 899717"/>
                  <a:gd name="connsiteY17" fmla="*/ 0 h 1466720"/>
                  <a:gd name="connsiteX0" fmla="*/ 451176 w 899717"/>
                  <a:gd name="connsiteY0" fmla="*/ 0 h 1466720"/>
                  <a:gd name="connsiteX1" fmla="*/ 899717 w 899717"/>
                  <a:gd name="connsiteY1" fmla="*/ 448541 h 1466720"/>
                  <a:gd name="connsiteX2" fmla="*/ 899717 w 899717"/>
                  <a:gd name="connsiteY2" fmla="*/ 572384 h 1466720"/>
                  <a:gd name="connsiteX3" fmla="*/ 625768 w 899717"/>
                  <a:gd name="connsiteY3" fmla="*/ 985676 h 1466720"/>
                  <a:gd name="connsiteX4" fmla="*/ 566754 w 899717"/>
                  <a:gd name="connsiteY4" fmla="*/ 1003996 h 1466720"/>
                  <a:gd name="connsiteX5" fmla="*/ 578462 w 899717"/>
                  <a:gd name="connsiteY5" fmla="*/ 1118635 h 1466720"/>
                  <a:gd name="connsiteX6" fmla="*/ 605740 w 899717"/>
                  <a:gd name="connsiteY6" fmla="*/ 1118635 h 1466720"/>
                  <a:gd name="connsiteX7" fmla="*/ 789433 w 899717"/>
                  <a:gd name="connsiteY7" fmla="*/ 1292678 h 1466720"/>
                  <a:gd name="connsiteX8" fmla="*/ 789432 w 899717"/>
                  <a:gd name="connsiteY8" fmla="*/ 1466720 h 1466720"/>
                  <a:gd name="connsiteX9" fmla="*/ 191303 w 899717"/>
                  <a:gd name="connsiteY9" fmla="*/ 1466720 h 1466720"/>
                  <a:gd name="connsiteX10" fmla="*/ 191303 w 899717"/>
                  <a:gd name="connsiteY10" fmla="*/ 1292678 h 1466720"/>
                  <a:gd name="connsiteX11" fmla="*/ 303495 w 899717"/>
                  <a:gd name="connsiteY11" fmla="*/ 1132312 h 1466720"/>
                  <a:gd name="connsiteX12" fmla="*/ 354905 w 899717"/>
                  <a:gd name="connsiteY12" fmla="*/ 1122478 h 1466720"/>
                  <a:gd name="connsiteX13" fmla="*/ 366151 w 899717"/>
                  <a:gd name="connsiteY13" fmla="*/ 1012354 h 1466720"/>
                  <a:gd name="connsiteX14" fmla="*/ 235607 w 899717"/>
                  <a:gd name="connsiteY14" fmla="*/ 941980 h 1466720"/>
                  <a:gd name="connsiteX15" fmla="*/ 2635 w 899717"/>
                  <a:gd name="connsiteY15" fmla="*/ 572384 h 1466720"/>
                  <a:gd name="connsiteX16" fmla="*/ 2635 w 899717"/>
                  <a:gd name="connsiteY16" fmla="*/ 448541 h 1466720"/>
                  <a:gd name="connsiteX17" fmla="*/ 451176 w 899717"/>
                  <a:gd name="connsiteY17" fmla="*/ 0 h 1466720"/>
                  <a:gd name="connsiteX0" fmla="*/ 451176 w 899717"/>
                  <a:gd name="connsiteY0" fmla="*/ 0 h 1466720"/>
                  <a:gd name="connsiteX1" fmla="*/ 899717 w 899717"/>
                  <a:gd name="connsiteY1" fmla="*/ 448541 h 1466720"/>
                  <a:gd name="connsiteX2" fmla="*/ 899717 w 899717"/>
                  <a:gd name="connsiteY2" fmla="*/ 572384 h 1466720"/>
                  <a:gd name="connsiteX3" fmla="*/ 625768 w 899717"/>
                  <a:gd name="connsiteY3" fmla="*/ 985676 h 1466720"/>
                  <a:gd name="connsiteX4" fmla="*/ 566754 w 899717"/>
                  <a:gd name="connsiteY4" fmla="*/ 1003996 h 1466720"/>
                  <a:gd name="connsiteX5" fmla="*/ 578462 w 899717"/>
                  <a:gd name="connsiteY5" fmla="*/ 1118635 h 1466720"/>
                  <a:gd name="connsiteX6" fmla="*/ 605740 w 899717"/>
                  <a:gd name="connsiteY6" fmla="*/ 1118635 h 1466720"/>
                  <a:gd name="connsiteX7" fmla="*/ 789433 w 899717"/>
                  <a:gd name="connsiteY7" fmla="*/ 1292678 h 1466720"/>
                  <a:gd name="connsiteX8" fmla="*/ 789432 w 899717"/>
                  <a:gd name="connsiteY8" fmla="*/ 1466720 h 1466720"/>
                  <a:gd name="connsiteX9" fmla="*/ 191303 w 899717"/>
                  <a:gd name="connsiteY9" fmla="*/ 1466720 h 1466720"/>
                  <a:gd name="connsiteX10" fmla="*/ 191303 w 899717"/>
                  <a:gd name="connsiteY10" fmla="*/ 1292678 h 1466720"/>
                  <a:gd name="connsiteX11" fmla="*/ 303495 w 899717"/>
                  <a:gd name="connsiteY11" fmla="*/ 1132312 h 1466720"/>
                  <a:gd name="connsiteX12" fmla="*/ 354905 w 899717"/>
                  <a:gd name="connsiteY12" fmla="*/ 1122478 h 1466720"/>
                  <a:gd name="connsiteX13" fmla="*/ 366151 w 899717"/>
                  <a:gd name="connsiteY13" fmla="*/ 1012354 h 1466720"/>
                  <a:gd name="connsiteX14" fmla="*/ 235607 w 899717"/>
                  <a:gd name="connsiteY14" fmla="*/ 941980 h 1466720"/>
                  <a:gd name="connsiteX15" fmla="*/ 2635 w 899717"/>
                  <a:gd name="connsiteY15" fmla="*/ 572384 h 1466720"/>
                  <a:gd name="connsiteX16" fmla="*/ 2635 w 899717"/>
                  <a:gd name="connsiteY16" fmla="*/ 448541 h 1466720"/>
                  <a:gd name="connsiteX17" fmla="*/ 451176 w 899717"/>
                  <a:gd name="connsiteY17" fmla="*/ 0 h 1466720"/>
                  <a:gd name="connsiteX0" fmla="*/ 451176 w 899717"/>
                  <a:gd name="connsiteY0" fmla="*/ 0 h 1466720"/>
                  <a:gd name="connsiteX1" fmla="*/ 899717 w 899717"/>
                  <a:gd name="connsiteY1" fmla="*/ 448541 h 1466720"/>
                  <a:gd name="connsiteX2" fmla="*/ 899717 w 899717"/>
                  <a:gd name="connsiteY2" fmla="*/ 572384 h 1466720"/>
                  <a:gd name="connsiteX3" fmla="*/ 625768 w 899717"/>
                  <a:gd name="connsiteY3" fmla="*/ 985676 h 1466720"/>
                  <a:gd name="connsiteX4" fmla="*/ 566754 w 899717"/>
                  <a:gd name="connsiteY4" fmla="*/ 1003996 h 1466720"/>
                  <a:gd name="connsiteX5" fmla="*/ 578462 w 899717"/>
                  <a:gd name="connsiteY5" fmla="*/ 1118635 h 1466720"/>
                  <a:gd name="connsiteX6" fmla="*/ 605740 w 899717"/>
                  <a:gd name="connsiteY6" fmla="*/ 1118635 h 1466720"/>
                  <a:gd name="connsiteX7" fmla="*/ 789433 w 899717"/>
                  <a:gd name="connsiteY7" fmla="*/ 1292678 h 1466720"/>
                  <a:gd name="connsiteX8" fmla="*/ 789432 w 899717"/>
                  <a:gd name="connsiteY8" fmla="*/ 1466720 h 1466720"/>
                  <a:gd name="connsiteX9" fmla="*/ 191303 w 899717"/>
                  <a:gd name="connsiteY9" fmla="*/ 1466720 h 1466720"/>
                  <a:gd name="connsiteX10" fmla="*/ 191303 w 899717"/>
                  <a:gd name="connsiteY10" fmla="*/ 1292678 h 1466720"/>
                  <a:gd name="connsiteX11" fmla="*/ 303495 w 899717"/>
                  <a:gd name="connsiteY11" fmla="*/ 1132312 h 1466720"/>
                  <a:gd name="connsiteX12" fmla="*/ 354905 w 899717"/>
                  <a:gd name="connsiteY12" fmla="*/ 1122478 h 1466720"/>
                  <a:gd name="connsiteX13" fmla="*/ 366151 w 899717"/>
                  <a:gd name="connsiteY13" fmla="*/ 1012354 h 1466720"/>
                  <a:gd name="connsiteX14" fmla="*/ 235607 w 899717"/>
                  <a:gd name="connsiteY14" fmla="*/ 941980 h 1466720"/>
                  <a:gd name="connsiteX15" fmla="*/ 2635 w 899717"/>
                  <a:gd name="connsiteY15" fmla="*/ 572384 h 1466720"/>
                  <a:gd name="connsiteX16" fmla="*/ 2635 w 899717"/>
                  <a:gd name="connsiteY16" fmla="*/ 448541 h 1466720"/>
                  <a:gd name="connsiteX17" fmla="*/ 451176 w 899717"/>
                  <a:gd name="connsiteY17" fmla="*/ 0 h 1466720"/>
                  <a:gd name="connsiteX0" fmla="*/ 451176 w 899717"/>
                  <a:gd name="connsiteY0" fmla="*/ 0 h 1466720"/>
                  <a:gd name="connsiteX1" fmla="*/ 899717 w 899717"/>
                  <a:gd name="connsiteY1" fmla="*/ 448541 h 1466720"/>
                  <a:gd name="connsiteX2" fmla="*/ 899717 w 899717"/>
                  <a:gd name="connsiteY2" fmla="*/ 572384 h 1466720"/>
                  <a:gd name="connsiteX3" fmla="*/ 645531 w 899717"/>
                  <a:gd name="connsiteY3" fmla="*/ 938243 h 1466720"/>
                  <a:gd name="connsiteX4" fmla="*/ 566754 w 899717"/>
                  <a:gd name="connsiteY4" fmla="*/ 1003996 h 1466720"/>
                  <a:gd name="connsiteX5" fmla="*/ 578462 w 899717"/>
                  <a:gd name="connsiteY5" fmla="*/ 1118635 h 1466720"/>
                  <a:gd name="connsiteX6" fmla="*/ 605740 w 899717"/>
                  <a:gd name="connsiteY6" fmla="*/ 1118635 h 1466720"/>
                  <a:gd name="connsiteX7" fmla="*/ 789433 w 899717"/>
                  <a:gd name="connsiteY7" fmla="*/ 1292678 h 1466720"/>
                  <a:gd name="connsiteX8" fmla="*/ 789432 w 899717"/>
                  <a:gd name="connsiteY8" fmla="*/ 1466720 h 1466720"/>
                  <a:gd name="connsiteX9" fmla="*/ 191303 w 899717"/>
                  <a:gd name="connsiteY9" fmla="*/ 1466720 h 1466720"/>
                  <a:gd name="connsiteX10" fmla="*/ 191303 w 899717"/>
                  <a:gd name="connsiteY10" fmla="*/ 1292678 h 1466720"/>
                  <a:gd name="connsiteX11" fmla="*/ 303495 w 899717"/>
                  <a:gd name="connsiteY11" fmla="*/ 1132312 h 1466720"/>
                  <a:gd name="connsiteX12" fmla="*/ 354905 w 899717"/>
                  <a:gd name="connsiteY12" fmla="*/ 1122478 h 1466720"/>
                  <a:gd name="connsiteX13" fmla="*/ 366151 w 899717"/>
                  <a:gd name="connsiteY13" fmla="*/ 1012354 h 1466720"/>
                  <a:gd name="connsiteX14" fmla="*/ 235607 w 899717"/>
                  <a:gd name="connsiteY14" fmla="*/ 941980 h 1466720"/>
                  <a:gd name="connsiteX15" fmla="*/ 2635 w 899717"/>
                  <a:gd name="connsiteY15" fmla="*/ 572384 h 1466720"/>
                  <a:gd name="connsiteX16" fmla="*/ 2635 w 899717"/>
                  <a:gd name="connsiteY16" fmla="*/ 448541 h 1466720"/>
                  <a:gd name="connsiteX17" fmla="*/ 451176 w 899717"/>
                  <a:gd name="connsiteY17" fmla="*/ 0 h 1466720"/>
                  <a:gd name="connsiteX0" fmla="*/ 451176 w 899717"/>
                  <a:gd name="connsiteY0" fmla="*/ 0 h 1466720"/>
                  <a:gd name="connsiteX1" fmla="*/ 899717 w 899717"/>
                  <a:gd name="connsiteY1" fmla="*/ 448541 h 1466720"/>
                  <a:gd name="connsiteX2" fmla="*/ 899717 w 899717"/>
                  <a:gd name="connsiteY2" fmla="*/ 572384 h 1466720"/>
                  <a:gd name="connsiteX3" fmla="*/ 645531 w 899717"/>
                  <a:gd name="connsiteY3" fmla="*/ 938243 h 1466720"/>
                  <a:gd name="connsiteX4" fmla="*/ 566754 w 899717"/>
                  <a:gd name="connsiteY4" fmla="*/ 1003996 h 1466720"/>
                  <a:gd name="connsiteX5" fmla="*/ 578462 w 899717"/>
                  <a:gd name="connsiteY5" fmla="*/ 1118635 h 1466720"/>
                  <a:gd name="connsiteX6" fmla="*/ 605740 w 899717"/>
                  <a:gd name="connsiteY6" fmla="*/ 1118635 h 1466720"/>
                  <a:gd name="connsiteX7" fmla="*/ 789433 w 899717"/>
                  <a:gd name="connsiteY7" fmla="*/ 1292678 h 1466720"/>
                  <a:gd name="connsiteX8" fmla="*/ 789432 w 899717"/>
                  <a:gd name="connsiteY8" fmla="*/ 1466720 h 1466720"/>
                  <a:gd name="connsiteX9" fmla="*/ 191303 w 899717"/>
                  <a:gd name="connsiteY9" fmla="*/ 1466720 h 1466720"/>
                  <a:gd name="connsiteX10" fmla="*/ 191303 w 899717"/>
                  <a:gd name="connsiteY10" fmla="*/ 1292678 h 1466720"/>
                  <a:gd name="connsiteX11" fmla="*/ 303495 w 899717"/>
                  <a:gd name="connsiteY11" fmla="*/ 1132312 h 1466720"/>
                  <a:gd name="connsiteX12" fmla="*/ 354905 w 899717"/>
                  <a:gd name="connsiteY12" fmla="*/ 1122478 h 1466720"/>
                  <a:gd name="connsiteX13" fmla="*/ 366151 w 899717"/>
                  <a:gd name="connsiteY13" fmla="*/ 1012354 h 1466720"/>
                  <a:gd name="connsiteX14" fmla="*/ 235607 w 899717"/>
                  <a:gd name="connsiteY14" fmla="*/ 941980 h 1466720"/>
                  <a:gd name="connsiteX15" fmla="*/ 2635 w 899717"/>
                  <a:gd name="connsiteY15" fmla="*/ 572384 h 1466720"/>
                  <a:gd name="connsiteX16" fmla="*/ 2635 w 899717"/>
                  <a:gd name="connsiteY16" fmla="*/ 448541 h 1466720"/>
                  <a:gd name="connsiteX17" fmla="*/ 451176 w 899717"/>
                  <a:gd name="connsiteY17" fmla="*/ 0 h 14667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Lst>
                <a:rect l="l" t="t" r="r" b="b"/>
                <a:pathLst>
                  <a:path w="899717" h="1466720">
                    <a:moveTo>
                      <a:pt x="451176" y="0"/>
                    </a:moveTo>
                    <a:cubicBezTo>
                      <a:pt x="698898" y="0"/>
                      <a:pt x="899717" y="200819"/>
                      <a:pt x="899717" y="448541"/>
                    </a:cubicBezTo>
                    <a:lnTo>
                      <a:pt x="899717" y="572384"/>
                    </a:lnTo>
                    <a:cubicBezTo>
                      <a:pt x="899717" y="758175"/>
                      <a:pt x="806519" y="870151"/>
                      <a:pt x="645531" y="938243"/>
                    </a:cubicBezTo>
                    <a:cubicBezTo>
                      <a:pt x="623225" y="991783"/>
                      <a:pt x="593013" y="982078"/>
                      <a:pt x="566754" y="1003996"/>
                    </a:cubicBezTo>
                    <a:lnTo>
                      <a:pt x="578462" y="1118635"/>
                    </a:lnTo>
                    <a:lnTo>
                      <a:pt x="605740" y="1118635"/>
                    </a:lnTo>
                    <a:cubicBezTo>
                      <a:pt x="707191" y="1118635"/>
                      <a:pt x="789433" y="1196557"/>
                      <a:pt x="789433" y="1292678"/>
                    </a:cubicBezTo>
                    <a:cubicBezTo>
                      <a:pt x="789433" y="1350692"/>
                      <a:pt x="789432" y="1408706"/>
                      <a:pt x="789432" y="1466720"/>
                    </a:cubicBezTo>
                    <a:lnTo>
                      <a:pt x="191303" y="1466720"/>
                    </a:lnTo>
                    <a:lnTo>
                      <a:pt x="191303" y="1292678"/>
                    </a:lnTo>
                    <a:cubicBezTo>
                      <a:pt x="191303" y="1220587"/>
                      <a:pt x="237564" y="1158734"/>
                      <a:pt x="303495" y="1132312"/>
                    </a:cubicBezTo>
                    <a:lnTo>
                      <a:pt x="354905" y="1122478"/>
                    </a:lnTo>
                    <a:lnTo>
                      <a:pt x="366151" y="1012354"/>
                    </a:lnTo>
                    <a:cubicBezTo>
                      <a:pt x="336691" y="1002291"/>
                      <a:pt x="272314" y="1011335"/>
                      <a:pt x="235607" y="941980"/>
                    </a:cubicBezTo>
                    <a:cubicBezTo>
                      <a:pt x="89847" y="902133"/>
                      <a:pt x="16468" y="824715"/>
                      <a:pt x="2635" y="572384"/>
                    </a:cubicBezTo>
                    <a:cubicBezTo>
                      <a:pt x="-3294" y="527150"/>
                      <a:pt x="2635" y="489822"/>
                      <a:pt x="2635" y="448541"/>
                    </a:cubicBezTo>
                    <a:cubicBezTo>
                      <a:pt x="2635" y="200819"/>
                      <a:pt x="203454" y="0"/>
                      <a:pt x="451176" y="0"/>
                    </a:cubicBezTo>
                    <a:close/>
                  </a:path>
                </a:pathLst>
              </a:custGeom>
              <a:solidFill>
                <a:srgbClr val="ED7D31">
                  <a:lumMod val="60000"/>
                  <a:lumOff val="4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2" name="フリーフォーム: 図形 171">
                <a:extLst>
                  <a:ext uri="{FF2B5EF4-FFF2-40B4-BE49-F238E27FC236}">
                    <a16:creationId xmlns:a16="http://schemas.microsoft.com/office/drawing/2014/main" id="{438E7213-5FDC-46C3-AAA4-0E7FD19EF726}"/>
                  </a:ext>
                </a:extLst>
              </p:cNvPr>
              <p:cNvSpPr/>
              <p:nvPr/>
            </p:nvSpPr>
            <p:spPr>
              <a:xfrm>
                <a:off x="5521495" y="5075409"/>
                <a:ext cx="217125" cy="111279"/>
              </a:xfrm>
              <a:custGeom>
                <a:avLst/>
                <a:gdLst>
                  <a:gd name="connsiteX0" fmla="*/ 209318 w 211408"/>
                  <a:gd name="connsiteY0" fmla="*/ 0 h 93697"/>
                  <a:gd name="connsiteX1" fmla="*/ 211408 w 211408"/>
                  <a:gd name="connsiteY1" fmla="*/ 20463 h 93697"/>
                  <a:gd name="connsiteX2" fmla="*/ 206348 w 211408"/>
                  <a:gd name="connsiteY2" fmla="*/ 24396 h 93697"/>
                  <a:gd name="connsiteX3" fmla="*/ 7260 w 211408"/>
                  <a:gd name="connsiteY3" fmla="*/ 93228 h 93697"/>
                  <a:gd name="connsiteX4" fmla="*/ 0 w 211408"/>
                  <a:gd name="connsiteY4" fmla="*/ 93697 h 93697"/>
                  <a:gd name="connsiteX5" fmla="*/ 8715 w 211408"/>
                  <a:gd name="connsiteY5" fmla="*/ 8358 h 93697"/>
                  <a:gd name="connsiteX6" fmla="*/ 93740 w 211408"/>
                  <a:gd name="connsiteY6" fmla="*/ 16929 h 93697"/>
                  <a:gd name="connsiteX7" fmla="*/ 184137 w 211408"/>
                  <a:gd name="connsiteY7" fmla="*/ 7816 h 93697"/>
                  <a:gd name="connsiteX0" fmla="*/ 209318 w 211408"/>
                  <a:gd name="connsiteY0" fmla="*/ 0 h 93697"/>
                  <a:gd name="connsiteX1" fmla="*/ 211408 w 211408"/>
                  <a:gd name="connsiteY1" fmla="*/ 20463 h 93697"/>
                  <a:gd name="connsiteX2" fmla="*/ 7260 w 211408"/>
                  <a:gd name="connsiteY2" fmla="*/ 93228 h 93697"/>
                  <a:gd name="connsiteX3" fmla="*/ 0 w 211408"/>
                  <a:gd name="connsiteY3" fmla="*/ 93697 h 93697"/>
                  <a:gd name="connsiteX4" fmla="*/ 8715 w 211408"/>
                  <a:gd name="connsiteY4" fmla="*/ 8358 h 93697"/>
                  <a:gd name="connsiteX5" fmla="*/ 93740 w 211408"/>
                  <a:gd name="connsiteY5" fmla="*/ 16929 h 93697"/>
                  <a:gd name="connsiteX6" fmla="*/ 184137 w 211408"/>
                  <a:gd name="connsiteY6" fmla="*/ 7816 h 93697"/>
                  <a:gd name="connsiteX7" fmla="*/ 209318 w 211408"/>
                  <a:gd name="connsiteY7" fmla="*/ 0 h 93697"/>
                  <a:gd name="connsiteX0" fmla="*/ 209318 w 209318"/>
                  <a:gd name="connsiteY0" fmla="*/ 0 h 93697"/>
                  <a:gd name="connsiteX1" fmla="*/ 7260 w 209318"/>
                  <a:gd name="connsiteY1" fmla="*/ 93228 h 93697"/>
                  <a:gd name="connsiteX2" fmla="*/ 0 w 209318"/>
                  <a:gd name="connsiteY2" fmla="*/ 93697 h 93697"/>
                  <a:gd name="connsiteX3" fmla="*/ 8715 w 209318"/>
                  <a:gd name="connsiteY3" fmla="*/ 8358 h 93697"/>
                  <a:gd name="connsiteX4" fmla="*/ 93740 w 209318"/>
                  <a:gd name="connsiteY4" fmla="*/ 16929 h 93697"/>
                  <a:gd name="connsiteX5" fmla="*/ 184137 w 209318"/>
                  <a:gd name="connsiteY5" fmla="*/ 7816 h 93697"/>
                  <a:gd name="connsiteX6" fmla="*/ 209318 w 209318"/>
                  <a:gd name="connsiteY6" fmla="*/ 0 h 93697"/>
                  <a:gd name="connsiteX0" fmla="*/ 209318 w 209318"/>
                  <a:gd name="connsiteY0" fmla="*/ 0 h 93697"/>
                  <a:gd name="connsiteX1" fmla="*/ 7260 w 209318"/>
                  <a:gd name="connsiteY1" fmla="*/ 93228 h 93697"/>
                  <a:gd name="connsiteX2" fmla="*/ 0 w 209318"/>
                  <a:gd name="connsiteY2" fmla="*/ 93697 h 93697"/>
                  <a:gd name="connsiteX3" fmla="*/ 8715 w 209318"/>
                  <a:gd name="connsiteY3" fmla="*/ 8358 h 93697"/>
                  <a:gd name="connsiteX4" fmla="*/ 93740 w 209318"/>
                  <a:gd name="connsiteY4" fmla="*/ 16929 h 93697"/>
                  <a:gd name="connsiteX5" fmla="*/ 184137 w 209318"/>
                  <a:gd name="connsiteY5" fmla="*/ 7816 h 93697"/>
                  <a:gd name="connsiteX6" fmla="*/ 209318 w 209318"/>
                  <a:gd name="connsiteY6" fmla="*/ 0 h 93697"/>
                  <a:gd name="connsiteX0" fmla="*/ 209318 w 209318"/>
                  <a:gd name="connsiteY0" fmla="*/ 0 h 93697"/>
                  <a:gd name="connsiteX1" fmla="*/ 0 w 209318"/>
                  <a:gd name="connsiteY1" fmla="*/ 93697 h 93697"/>
                  <a:gd name="connsiteX2" fmla="*/ 8715 w 209318"/>
                  <a:gd name="connsiteY2" fmla="*/ 8358 h 93697"/>
                  <a:gd name="connsiteX3" fmla="*/ 93740 w 209318"/>
                  <a:gd name="connsiteY3" fmla="*/ 16929 h 93697"/>
                  <a:gd name="connsiteX4" fmla="*/ 184137 w 209318"/>
                  <a:gd name="connsiteY4" fmla="*/ 7816 h 93697"/>
                  <a:gd name="connsiteX5" fmla="*/ 209318 w 209318"/>
                  <a:gd name="connsiteY5" fmla="*/ 0 h 93697"/>
                  <a:gd name="connsiteX0" fmla="*/ 209318 w 209318"/>
                  <a:gd name="connsiteY0" fmla="*/ 0 h 93697"/>
                  <a:gd name="connsiteX1" fmla="*/ 0 w 209318"/>
                  <a:gd name="connsiteY1" fmla="*/ 93697 h 93697"/>
                  <a:gd name="connsiteX2" fmla="*/ 8715 w 209318"/>
                  <a:gd name="connsiteY2" fmla="*/ 8358 h 93697"/>
                  <a:gd name="connsiteX3" fmla="*/ 93740 w 209318"/>
                  <a:gd name="connsiteY3" fmla="*/ 16929 h 93697"/>
                  <a:gd name="connsiteX4" fmla="*/ 184137 w 209318"/>
                  <a:gd name="connsiteY4" fmla="*/ 7816 h 93697"/>
                  <a:gd name="connsiteX5" fmla="*/ 209318 w 209318"/>
                  <a:gd name="connsiteY5" fmla="*/ 0 h 936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09318" h="93697">
                    <a:moveTo>
                      <a:pt x="209318" y="0"/>
                    </a:moveTo>
                    <a:cubicBezTo>
                      <a:pt x="148204" y="60213"/>
                      <a:pt x="33434" y="92304"/>
                      <a:pt x="0" y="93697"/>
                    </a:cubicBezTo>
                    <a:lnTo>
                      <a:pt x="8715" y="8358"/>
                    </a:lnTo>
                    <a:lnTo>
                      <a:pt x="93740" y="16929"/>
                    </a:lnTo>
                    <a:cubicBezTo>
                      <a:pt x="124705" y="16929"/>
                      <a:pt x="154938" y="13791"/>
                      <a:pt x="184137" y="7816"/>
                    </a:cubicBezTo>
                    <a:lnTo>
                      <a:pt x="209318" y="0"/>
                    </a:lnTo>
                    <a:close/>
                  </a:path>
                </a:pathLst>
              </a:custGeom>
              <a:solidFill>
                <a:srgbClr val="000000">
                  <a:alpha val="50196"/>
                </a:srgbClr>
              </a:solidFill>
              <a:ln w="12700" cap="flat" cmpd="sng" algn="ctr">
                <a:no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3" name="フリーフォーム: 図形 172">
                <a:extLst>
                  <a:ext uri="{FF2B5EF4-FFF2-40B4-BE49-F238E27FC236}">
                    <a16:creationId xmlns:a16="http://schemas.microsoft.com/office/drawing/2014/main" id="{A945B795-A809-4D25-A92A-65951C60BC16}"/>
                  </a:ext>
                </a:extLst>
              </p:cNvPr>
              <p:cNvSpPr/>
              <p:nvPr/>
            </p:nvSpPr>
            <p:spPr>
              <a:xfrm>
                <a:off x="5165391" y="5213532"/>
                <a:ext cx="1197310" cy="1230066"/>
              </a:xfrm>
              <a:custGeom>
                <a:avLst/>
                <a:gdLst>
                  <a:gd name="connsiteX0" fmla="*/ 702404 w 1068476"/>
                  <a:gd name="connsiteY0" fmla="*/ 0 h 1020925"/>
                  <a:gd name="connsiteX1" fmla="*/ 763059 w 1068476"/>
                  <a:gd name="connsiteY1" fmla="*/ 0 h 1020925"/>
                  <a:gd name="connsiteX2" fmla="*/ 1068476 w 1068476"/>
                  <a:gd name="connsiteY2" fmla="*/ 320391 h 1020925"/>
                  <a:gd name="connsiteX3" fmla="*/ 1068476 w 1068476"/>
                  <a:gd name="connsiteY3" fmla="*/ 1020925 h 1020925"/>
                  <a:gd name="connsiteX4" fmla="*/ 139988 w 1068476"/>
                  <a:gd name="connsiteY4" fmla="*/ 1020925 h 1020925"/>
                  <a:gd name="connsiteX5" fmla="*/ 55941 w 1068476"/>
                  <a:gd name="connsiteY5" fmla="*/ 706710 h 1020925"/>
                  <a:gd name="connsiteX6" fmla="*/ 55941 w 1068476"/>
                  <a:gd name="connsiteY6" fmla="*/ 285753 h 1020925"/>
                  <a:gd name="connsiteX7" fmla="*/ 189768 w 1068476"/>
                  <a:gd name="connsiteY7" fmla="*/ 138877 h 1020925"/>
                  <a:gd name="connsiteX8" fmla="*/ 371719 w 1068476"/>
                  <a:gd name="connsiteY8" fmla="*/ 10385 h 1020925"/>
                  <a:gd name="connsiteX9" fmla="*/ 390924 w 1068476"/>
                  <a:gd name="connsiteY9" fmla="*/ 7678 h 1020925"/>
                  <a:gd name="connsiteX10" fmla="*/ 356988 w 1068476"/>
                  <a:gd name="connsiteY10" fmla="*/ 72107 h 1020925"/>
                  <a:gd name="connsiteX11" fmla="*/ 362948 w 1068476"/>
                  <a:gd name="connsiteY11" fmla="*/ 186423 h 1020925"/>
                  <a:gd name="connsiteX12" fmla="*/ 632972 w 1068476"/>
                  <a:gd name="connsiteY12" fmla="*/ 86497 h 1020925"/>
                  <a:gd name="connsiteX13" fmla="*/ 698289 w 1068476"/>
                  <a:gd name="connsiteY13" fmla="*/ 7813 h 1020925"/>
                  <a:gd name="connsiteX0" fmla="*/ 676999 w 1043071"/>
                  <a:gd name="connsiteY0" fmla="*/ 0 h 1020925"/>
                  <a:gd name="connsiteX1" fmla="*/ 737654 w 1043071"/>
                  <a:gd name="connsiteY1" fmla="*/ 0 h 1020925"/>
                  <a:gd name="connsiteX2" fmla="*/ 1043071 w 1043071"/>
                  <a:gd name="connsiteY2" fmla="*/ 320391 h 1020925"/>
                  <a:gd name="connsiteX3" fmla="*/ 1043071 w 1043071"/>
                  <a:gd name="connsiteY3" fmla="*/ 1020925 h 1020925"/>
                  <a:gd name="connsiteX4" fmla="*/ 114583 w 1043071"/>
                  <a:gd name="connsiteY4" fmla="*/ 1020925 h 1020925"/>
                  <a:gd name="connsiteX5" fmla="*/ 30536 w 1043071"/>
                  <a:gd name="connsiteY5" fmla="*/ 706710 h 1020925"/>
                  <a:gd name="connsiteX6" fmla="*/ 61493 w 1043071"/>
                  <a:gd name="connsiteY6" fmla="*/ 340521 h 1020925"/>
                  <a:gd name="connsiteX7" fmla="*/ 164363 w 1043071"/>
                  <a:gd name="connsiteY7" fmla="*/ 138877 h 1020925"/>
                  <a:gd name="connsiteX8" fmla="*/ 346314 w 1043071"/>
                  <a:gd name="connsiteY8" fmla="*/ 10385 h 1020925"/>
                  <a:gd name="connsiteX9" fmla="*/ 365519 w 1043071"/>
                  <a:gd name="connsiteY9" fmla="*/ 7678 h 1020925"/>
                  <a:gd name="connsiteX10" fmla="*/ 331583 w 1043071"/>
                  <a:gd name="connsiteY10" fmla="*/ 72107 h 1020925"/>
                  <a:gd name="connsiteX11" fmla="*/ 337543 w 1043071"/>
                  <a:gd name="connsiteY11" fmla="*/ 186423 h 1020925"/>
                  <a:gd name="connsiteX12" fmla="*/ 607567 w 1043071"/>
                  <a:gd name="connsiteY12" fmla="*/ 86497 h 1020925"/>
                  <a:gd name="connsiteX13" fmla="*/ 672884 w 1043071"/>
                  <a:gd name="connsiteY13" fmla="*/ 7813 h 1020925"/>
                  <a:gd name="connsiteX14" fmla="*/ 676999 w 1043071"/>
                  <a:gd name="connsiteY14" fmla="*/ 0 h 1020925"/>
                  <a:gd name="connsiteX0" fmla="*/ 650472 w 1016544"/>
                  <a:gd name="connsiteY0" fmla="*/ 0 h 1020925"/>
                  <a:gd name="connsiteX1" fmla="*/ 711127 w 1016544"/>
                  <a:gd name="connsiteY1" fmla="*/ 0 h 1020925"/>
                  <a:gd name="connsiteX2" fmla="*/ 1016544 w 1016544"/>
                  <a:gd name="connsiteY2" fmla="*/ 320391 h 1020925"/>
                  <a:gd name="connsiteX3" fmla="*/ 1016544 w 1016544"/>
                  <a:gd name="connsiteY3" fmla="*/ 1020925 h 1020925"/>
                  <a:gd name="connsiteX4" fmla="*/ 88056 w 1016544"/>
                  <a:gd name="connsiteY4" fmla="*/ 1020925 h 1020925"/>
                  <a:gd name="connsiteX5" fmla="*/ 4009 w 1016544"/>
                  <a:gd name="connsiteY5" fmla="*/ 706710 h 1020925"/>
                  <a:gd name="connsiteX6" fmla="*/ 34966 w 1016544"/>
                  <a:gd name="connsiteY6" fmla="*/ 340521 h 1020925"/>
                  <a:gd name="connsiteX7" fmla="*/ 137836 w 1016544"/>
                  <a:gd name="connsiteY7" fmla="*/ 138877 h 1020925"/>
                  <a:gd name="connsiteX8" fmla="*/ 319787 w 1016544"/>
                  <a:gd name="connsiteY8" fmla="*/ 10385 h 1020925"/>
                  <a:gd name="connsiteX9" fmla="*/ 338992 w 1016544"/>
                  <a:gd name="connsiteY9" fmla="*/ 7678 h 1020925"/>
                  <a:gd name="connsiteX10" fmla="*/ 305056 w 1016544"/>
                  <a:gd name="connsiteY10" fmla="*/ 72107 h 1020925"/>
                  <a:gd name="connsiteX11" fmla="*/ 311016 w 1016544"/>
                  <a:gd name="connsiteY11" fmla="*/ 186423 h 1020925"/>
                  <a:gd name="connsiteX12" fmla="*/ 581040 w 1016544"/>
                  <a:gd name="connsiteY12" fmla="*/ 86497 h 1020925"/>
                  <a:gd name="connsiteX13" fmla="*/ 646357 w 1016544"/>
                  <a:gd name="connsiteY13" fmla="*/ 7813 h 1020925"/>
                  <a:gd name="connsiteX14" fmla="*/ 650472 w 1016544"/>
                  <a:gd name="connsiteY14" fmla="*/ 0 h 1020925"/>
                  <a:gd name="connsiteX0" fmla="*/ 620748 w 986820"/>
                  <a:gd name="connsiteY0" fmla="*/ 0 h 1020925"/>
                  <a:gd name="connsiteX1" fmla="*/ 681403 w 986820"/>
                  <a:gd name="connsiteY1" fmla="*/ 0 h 1020925"/>
                  <a:gd name="connsiteX2" fmla="*/ 986820 w 986820"/>
                  <a:gd name="connsiteY2" fmla="*/ 320391 h 1020925"/>
                  <a:gd name="connsiteX3" fmla="*/ 986820 w 986820"/>
                  <a:gd name="connsiteY3" fmla="*/ 1020925 h 1020925"/>
                  <a:gd name="connsiteX4" fmla="*/ 58332 w 986820"/>
                  <a:gd name="connsiteY4" fmla="*/ 1020925 h 1020925"/>
                  <a:gd name="connsiteX5" fmla="*/ 19529 w 986820"/>
                  <a:gd name="connsiteY5" fmla="*/ 704329 h 1020925"/>
                  <a:gd name="connsiteX6" fmla="*/ 5242 w 986820"/>
                  <a:gd name="connsiteY6" fmla="*/ 340521 h 1020925"/>
                  <a:gd name="connsiteX7" fmla="*/ 108112 w 986820"/>
                  <a:gd name="connsiteY7" fmla="*/ 138877 h 1020925"/>
                  <a:gd name="connsiteX8" fmla="*/ 290063 w 986820"/>
                  <a:gd name="connsiteY8" fmla="*/ 10385 h 1020925"/>
                  <a:gd name="connsiteX9" fmla="*/ 309268 w 986820"/>
                  <a:gd name="connsiteY9" fmla="*/ 7678 h 1020925"/>
                  <a:gd name="connsiteX10" fmla="*/ 275332 w 986820"/>
                  <a:gd name="connsiteY10" fmla="*/ 72107 h 1020925"/>
                  <a:gd name="connsiteX11" fmla="*/ 281292 w 986820"/>
                  <a:gd name="connsiteY11" fmla="*/ 186423 h 1020925"/>
                  <a:gd name="connsiteX12" fmla="*/ 551316 w 986820"/>
                  <a:gd name="connsiteY12" fmla="*/ 86497 h 1020925"/>
                  <a:gd name="connsiteX13" fmla="*/ 616633 w 986820"/>
                  <a:gd name="connsiteY13" fmla="*/ 7813 h 1020925"/>
                  <a:gd name="connsiteX14" fmla="*/ 620748 w 986820"/>
                  <a:gd name="connsiteY14" fmla="*/ 0 h 1020925"/>
                  <a:gd name="connsiteX0" fmla="*/ 663135 w 1029207"/>
                  <a:gd name="connsiteY0" fmla="*/ 0 h 1020925"/>
                  <a:gd name="connsiteX1" fmla="*/ 723790 w 1029207"/>
                  <a:gd name="connsiteY1" fmla="*/ 0 h 1020925"/>
                  <a:gd name="connsiteX2" fmla="*/ 1029207 w 1029207"/>
                  <a:gd name="connsiteY2" fmla="*/ 320391 h 1020925"/>
                  <a:gd name="connsiteX3" fmla="*/ 1029207 w 1029207"/>
                  <a:gd name="connsiteY3" fmla="*/ 1020925 h 1020925"/>
                  <a:gd name="connsiteX4" fmla="*/ 100719 w 1029207"/>
                  <a:gd name="connsiteY4" fmla="*/ 1020925 h 1020925"/>
                  <a:gd name="connsiteX5" fmla="*/ 61916 w 1029207"/>
                  <a:gd name="connsiteY5" fmla="*/ 704329 h 1020925"/>
                  <a:gd name="connsiteX6" fmla="*/ 2386 w 1029207"/>
                  <a:gd name="connsiteY6" fmla="*/ 433390 h 1020925"/>
                  <a:gd name="connsiteX7" fmla="*/ 150499 w 1029207"/>
                  <a:gd name="connsiteY7" fmla="*/ 138877 h 1020925"/>
                  <a:gd name="connsiteX8" fmla="*/ 332450 w 1029207"/>
                  <a:gd name="connsiteY8" fmla="*/ 10385 h 1020925"/>
                  <a:gd name="connsiteX9" fmla="*/ 351655 w 1029207"/>
                  <a:gd name="connsiteY9" fmla="*/ 7678 h 1020925"/>
                  <a:gd name="connsiteX10" fmla="*/ 317719 w 1029207"/>
                  <a:gd name="connsiteY10" fmla="*/ 72107 h 1020925"/>
                  <a:gd name="connsiteX11" fmla="*/ 323679 w 1029207"/>
                  <a:gd name="connsiteY11" fmla="*/ 186423 h 1020925"/>
                  <a:gd name="connsiteX12" fmla="*/ 593703 w 1029207"/>
                  <a:gd name="connsiteY12" fmla="*/ 86497 h 1020925"/>
                  <a:gd name="connsiteX13" fmla="*/ 659020 w 1029207"/>
                  <a:gd name="connsiteY13" fmla="*/ 7813 h 1020925"/>
                  <a:gd name="connsiteX14" fmla="*/ 663135 w 1029207"/>
                  <a:gd name="connsiteY14" fmla="*/ 0 h 1020925"/>
                  <a:gd name="connsiteX0" fmla="*/ 676475 w 1042547"/>
                  <a:gd name="connsiteY0" fmla="*/ 0 h 1020925"/>
                  <a:gd name="connsiteX1" fmla="*/ 737130 w 1042547"/>
                  <a:gd name="connsiteY1" fmla="*/ 0 h 1020925"/>
                  <a:gd name="connsiteX2" fmla="*/ 1042547 w 1042547"/>
                  <a:gd name="connsiteY2" fmla="*/ 320391 h 1020925"/>
                  <a:gd name="connsiteX3" fmla="*/ 1042547 w 1042547"/>
                  <a:gd name="connsiteY3" fmla="*/ 1020925 h 1020925"/>
                  <a:gd name="connsiteX4" fmla="*/ 114059 w 1042547"/>
                  <a:gd name="connsiteY4" fmla="*/ 1020925 h 1020925"/>
                  <a:gd name="connsiteX5" fmla="*/ 75256 w 1042547"/>
                  <a:gd name="connsiteY5" fmla="*/ 704329 h 1020925"/>
                  <a:gd name="connsiteX6" fmla="*/ 15726 w 1042547"/>
                  <a:gd name="connsiteY6" fmla="*/ 433390 h 1020925"/>
                  <a:gd name="connsiteX7" fmla="*/ 163839 w 1042547"/>
                  <a:gd name="connsiteY7" fmla="*/ 138877 h 1020925"/>
                  <a:gd name="connsiteX8" fmla="*/ 345790 w 1042547"/>
                  <a:gd name="connsiteY8" fmla="*/ 10385 h 1020925"/>
                  <a:gd name="connsiteX9" fmla="*/ 364995 w 1042547"/>
                  <a:gd name="connsiteY9" fmla="*/ 7678 h 1020925"/>
                  <a:gd name="connsiteX10" fmla="*/ 331059 w 1042547"/>
                  <a:gd name="connsiteY10" fmla="*/ 72107 h 1020925"/>
                  <a:gd name="connsiteX11" fmla="*/ 337019 w 1042547"/>
                  <a:gd name="connsiteY11" fmla="*/ 186423 h 1020925"/>
                  <a:gd name="connsiteX12" fmla="*/ 607043 w 1042547"/>
                  <a:gd name="connsiteY12" fmla="*/ 86497 h 1020925"/>
                  <a:gd name="connsiteX13" fmla="*/ 672360 w 1042547"/>
                  <a:gd name="connsiteY13" fmla="*/ 7813 h 1020925"/>
                  <a:gd name="connsiteX14" fmla="*/ 676475 w 1042547"/>
                  <a:gd name="connsiteY14" fmla="*/ 0 h 1020925"/>
                  <a:gd name="connsiteX0" fmla="*/ 676475 w 1042547"/>
                  <a:gd name="connsiteY0" fmla="*/ 0 h 1020925"/>
                  <a:gd name="connsiteX1" fmla="*/ 737130 w 1042547"/>
                  <a:gd name="connsiteY1" fmla="*/ 0 h 1020925"/>
                  <a:gd name="connsiteX2" fmla="*/ 1042547 w 1042547"/>
                  <a:gd name="connsiteY2" fmla="*/ 320391 h 1020925"/>
                  <a:gd name="connsiteX3" fmla="*/ 1042547 w 1042547"/>
                  <a:gd name="connsiteY3" fmla="*/ 1020925 h 1020925"/>
                  <a:gd name="connsiteX4" fmla="*/ 114059 w 1042547"/>
                  <a:gd name="connsiteY4" fmla="*/ 1020925 h 1020925"/>
                  <a:gd name="connsiteX5" fmla="*/ 75256 w 1042547"/>
                  <a:gd name="connsiteY5" fmla="*/ 704329 h 1020925"/>
                  <a:gd name="connsiteX6" fmla="*/ 15726 w 1042547"/>
                  <a:gd name="connsiteY6" fmla="*/ 433390 h 1020925"/>
                  <a:gd name="connsiteX7" fmla="*/ 163839 w 1042547"/>
                  <a:gd name="connsiteY7" fmla="*/ 138877 h 1020925"/>
                  <a:gd name="connsiteX8" fmla="*/ 345790 w 1042547"/>
                  <a:gd name="connsiteY8" fmla="*/ 10385 h 1020925"/>
                  <a:gd name="connsiteX9" fmla="*/ 364995 w 1042547"/>
                  <a:gd name="connsiteY9" fmla="*/ 7678 h 1020925"/>
                  <a:gd name="connsiteX10" fmla="*/ 331059 w 1042547"/>
                  <a:gd name="connsiteY10" fmla="*/ 72107 h 1020925"/>
                  <a:gd name="connsiteX11" fmla="*/ 337019 w 1042547"/>
                  <a:gd name="connsiteY11" fmla="*/ 186423 h 1020925"/>
                  <a:gd name="connsiteX12" fmla="*/ 607043 w 1042547"/>
                  <a:gd name="connsiteY12" fmla="*/ 86497 h 1020925"/>
                  <a:gd name="connsiteX13" fmla="*/ 672360 w 1042547"/>
                  <a:gd name="connsiteY13" fmla="*/ 7813 h 1020925"/>
                  <a:gd name="connsiteX14" fmla="*/ 676475 w 1042547"/>
                  <a:gd name="connsiteY14" fmla="*/ 0 h 1020925"/>
                  <a:gd name="connsiteX0" fmla="*/ 660749 w 1026821"/>
                  <a:gd name="connsiteY0" fmla="*/ 0 h 1020925"/>
                  <a:gd name="connsiteX1" fmla="*/ 721404 w 1026821"/>
                  <a:gd name="connsiteY1" fmla="*/ 0 h 1020925"/>
                  <a:gd name="connsiteX2" fmla="*/ 1026821 w 1026821"/>
                  <a:gd name="connsiteY2" fmla="*/ 320391 h 1020925"/>
                  <a:gd name="connsiteX3" fmla="*/ 1026821 w 1026821"/>
                  <a:gd name="connsiteY3" fmla="*/ 1020925 h 1020925"/>
                  <a:gd name="connsiteX4" fmla="*/ 98333 w 1026821"/>
                  <a:gd name="connsiteY4" fmla="*/ 1020925 h 1020925"/>
                  <a:gd name="connsiteX5" fmla="*/ 0 w 1026821"/>
                  <a:gd name="connsiteY5" fmla="*/ 433390 h 1020925"/>
                  <a:gd name="connsiteX6" fmla="*/ 148113 w 1026821"/>
                  <a:gd name="connsiteY6" fmla="*/ 138877 h 1020925"/>
                  <a:gd name="connsiteX7" fmla="*/ 330064 w 1026821"/>
                  <a:gd name="connsiteY7" fmla="*/ 10385 h 1020925"/>
                  <a:gd name="connsiteX8" fmla="*/ 349269 w 1026821"/>
                  <a:gd name="connsiteY8" fmla="*/ 7678 h 1020925"/>
                  <a:gd name="connsiteX9" fmla="*/ 315333 w 1026821"/>
                  <a:gd name="connsiteY9" fmla="*/ 72107 h 1020925"/>
                  <a:gd name="connsiteX10" fmla="*/ 321293 w 1026821"/>
                  <a:gd name="connsiteY10" fmla="*/ 186423 h 1020925"/>
                  <a:gd name="connsiteX11" fmla="*/ 591317 w 1026821"/>
                  <a:gd name="connsiteY11" fmla="*/ 86497 h 1020925"/>
                  <a:gd name="connsiteX12" fmla="*/ 656634 w 1026821"/>
                  <a:gd name="connsiteY12" fmla="*/ 7813 h 1020925"/>
                  <a:gd name="connsiteX13" fmla="*/ 660749 w 1026821"/>
                  <a:gd name="connsiteY13" fmla="*/ 0 h 1020925"/>
                  <a:gd name="connsiteX0" fmla="*/ 679490 w 1045562"/>
                  <a:gd name="connsiteY0" fmla="*/ 0 h 1020925"/>
                  <a:gd name="connsiteX1" fmla="*/ 740145 w 1045562"/>
                  <a:gd name="connsiteY1" fmla="*/ 0 h 1020925"/>
                  <a:gd name="connsiteX2" fmla="*/ 1045562 w 1045562"/>
                  <a:gd name="connsiteY2" fmla="*/ 320391 h 1020925"/>
                  <a:gd name="connsiteX3" fmla="*/ 1045562 w 1045562"/>
                  <a:gd name="connsiteY3" fmla="*/ 1020925 h 1020925"/>
                  <a:gd name="connsiteX4" fmla="*/ 117074 w 1045562"/>
                  <a:gd name="connsiteY4" fmla="*/ 1020925 h 1020925"/>
                  <a:gd name="connsiteX5" fmla="*/ 18741 w 1045562"/>
                  <a:gd name="connsiteY5" fmla="*/ 433390 h 1020925"/>
                  <a:gd name="connsiteX6" fmla="*/ 166854 w 1045562"/>
                  <a:gd name="connsiteY6" fmla="*/ 138877 h 1020925"/>
                  <a:gd name="connsiteX7" fmla="*/ 348805 w 1045562"/>
                  <a:gd name="connsiteY7" fmla="*/ 10385 h 1020925"/>
                  <a:gd name="connsiteX8" fmla="*/ 368010 w 1045562"/>
                  <a:gd name="connsiteY8" fmla="*/ 7678 h 1020925"/>
                  <a:gd name="connsiteX9" fmla="*/ 334074 w 1045562"/>
                  <a:gd name="connsiteY9" fmla="*/ 72107 h 1020925"/>
                  <a:gd name="connsiteX10" fmla="*/ 340034 w 1045562"/>
                  <a:gd name="connsiteY10" fmla="*/ 186423 h 1020925"/>
                  <a:gd name="connsiteX11" fmla="*/ 610058 w 1045562"/>
                  <a:gd name="connsiteY11" fmla="*/ 86497 h 1020925"/>
                  <a:gd name="connsiteX12" fmla="*/ 675375 w 1045562"/>
                  <a:gd name="connsiteY12" fmla="*/ 7813 h 1020925"/>
                  <a:gd name="connsiteX13" fmla="*/ 679490 w 1045562"/>
                  <a:gd name="connsiteY13" fmla="*/ 0 h 1020925"/>
                  <a:gd name="connsiteX0" fmla="*/ 609226 w 975298"/>
                  <a:gd name="connsiteY0" fmla="*/ 0 h 1020925"/>
                  <a:gd name="connsiteX1" fmla="*/ 669881 w 975298"/>
                  <a:gd name="connsiteY1" fmla="*/ 0 h 1020925"/>
                  <a:gd name="connsiteX2" fmla="*/ 975298 w 975298"/>
                  <a:gd name="connsiteY2" fmla="*/ 320391 h 1020925"/>
                  <a:gd name="connsiteX3" fmla="*/ 975298 w 975298"/>
                  <a:gd name="connsiteY3" fmla="*/ 1020925 h 1020925"/>
                  <a:gd name="connsiteX4" fmla="*/ 46810 w 975298"/>
                  <a:gd name="connsiteY4" fmla="*/ 1020925 h 1020925"/>
                  <a:gd name="connsiteX5" fmla="*/ 34202 w 975298"/>
                  <a:gd name="connsiteY5" fmla="*/ 397671 h 1020925"/>
                  <a:gd name="connsiteX6" fmla="*/ 96590 w 975298"/>
                  <a:gd name="connsiteY6" fmla="*/ 138877 h 1020925"/>
                  <a:gd name="connsiteX7" fmla="*/ 278541 w 975298"/>
                  <a:gd name="connsiteY7" fmla="*/ 10385 h 1020925"/>
                  <a:gd name="connsiteX8" fmla="*/ 297746 w 975298"/>
                  <a:gd name="connsiteY8" fmla="*/ 7678 h 1020925"/>
                  <a:gd name="connsiteX9" fmla="*/ 263810 w 975298"/>
                  <a:gd name="connsiteY9" fmla="*/ 72107 h 1020925"/>
                  <a:gd name="connsiteX10" fmla="*/ 269770 w 975298"/>
                  <a:gd name="connsiteY10" fmla="*/ 186423 h 1020925"/>
                  <a:gd name="connsiteX11" fmla="*/ 539794 w 975298"/>
                  <a:gd name="connsiteY11" fmla="*/ 86497 h 1020925"/>
                  <a:gd name="connsiteX12" fmla="*/ 605111 w 975298"/>
                  <a:gd name="connsiteY12" fmla="*/ 7813 h 1020925"/>
                  <a:gd name="connsiteX13" fmla="*/ 609226 w 975298"/>
                  <a:gd name="connsiteY13" fmla="*/ 0 h 1020925"/>
                  <a:gd name="connsiteX0" fmla="*/ 587650 w 953722"/>
                  <a:gd name="connsiteY0" fmla="*/ 0 h 1020925"/>
                  <a:gd name="connsiteX1" fmla="*/ 648305 w 953722"/>
                  <a:gd name="connsiteY1" fmla="*/ 0 h 1020925"/>
                  <a:gd name="connsiteX2" fmla="*/ 953722 w 953722"/>
                  <a:gd name="connsiteY2" fmla="*/ 320391 h 1020925"/>
                  <a:gd name="connsiteX3" fmla="*/ 953722 w 953722"/>
                  <a:gd name="connsiteY3" fmla="*/ 1020925 h 1020925"/>
                  <a:gd name="connsiteX4" fmla="*/ 25234 w 953722"/>
                  <a:gd name="connsiteY4" fmla="*/ 1020925 h 1020925"/>
                  <a:gd name="connsiteX5" fmla="*/ 12626 w 953722"/>
                  <a:gd name="connsiteY5" fmla="*/ 397671 h 1020925"/>
                  <a:gd name="connsiteX6" fmla="*/ 75014 w 953722"/>
                  <a:gd name="connsiteY6" fmla="*/ 138877 h 1020925"/>
                  <a:gd name="connsiteX7" fmla="*/ 256965 w 953722"/>
                  <a:gd name="connsiteY7" fmla="*/ 10385 h 1020925"/>
                  <a:gd name="connsiteX8" fmla="*/ 276170 w 953722"/>
                  <a:gd name="connsiteY8" fmla="*/ 7678 h 1020925"/>
                  <a:gd name="connsiteX9" fmla="*/ 242234 w 953722"/>
                  <a:gd name="connsiteY9" fmla="*/ 72107 h 1020925"/>
                  <a:gd name="connsiteX10" fmla="*/ 248194 w 953722"/>
                  <a:gd name="connsiteY10" fmla="*/ 186423 h 1020925"/>
                  <a:gd name="connsiteX11" fmla="*/ 518218 w 953722"/>
                  <a:gd name="connsiteY11" fmla="*/ 86497 h 1020925"/>
                  <a:gd name="connsiteX12" fmla="*/ 583535 w 953722"/>
                  <a:gd name="connsiteY12" fmla="*/ 7813 h 1020925"/>
                  <a:gd name="connsiteX13" fmla="*/ 587650 w 953722"/>
                  <a:gd name="connsiteY13" fmla="*/ 0 h 1020925"/>
                  <a:gd name="connsiteX0" fmla="*/ 585192 w 951264"/>
                  <a:gd name="connsiteY0" fmla="*/ 0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239776 w 951264"/>
                  <a:gd name="connsiteY9" fmla="*/ 72107 h 1020925"/>
                  <a:gd name="connsiteX10" fmla="*/ 245736 w 951264"/>
                  <a:gd name="connsiteY10" fmla="*/ 186423 h 1020925"/>
                  <a:gd name="connsiteX11" fmla="*/ 515760 w 951264"/>
                  <a:gd name="connsiteY11" fmla="*/ 86497 h 1020925"/>
                  <a:gd name="connsiteX12" fmla="*/ 581077 w 951264"/>
                  <a:gd name="connsiteY12" fmla="*/ 7813 h 1020925"/>
                  <a:gd name="connsiteX13" fmla="*/ 585192 w 951264"/>
                  <a:gd name="connsiteY13" fmla="*/ 0 h 1020925"/>
                  <a:gd name="connsiteX0" fmla="*/ 585192 w 951264"/>
                  <a:gd name="connsiteY0" fmla="*/ 0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239776 w 951264"/>
                  <a:gd name="connsiteY9" fmla="*/ 72107 h 1020925"/>
                  <a:gd name="connsiteX10" fmla="*/ 245736 w 951264"/>
                  <a:gd name="connsiteY10" fmla="*/ 186423 h 1020925"/>
                  <a:gd name="connsiteX11" fmla="*/ 515760 w 951264"/>
                  <a:gd name="connsiteY11" fmla="*/ 86497 h 1020925"/>
                  <a:gd name="connsiteX12" fmla="*/ 581077 w 951264"/>
                  <a:gd name="connsiteY12" fmla="*/ 7813 h 1020925"/>
                  <a:gd name="connsiteX13" fmla="*/ 585192 w 951264"/>
                  <a:gd name="connsiteY13" fmla="*/ 0 h 1020925"/>
                  <a:gd name="connsiteX0" fmla="*/ 585192 w 951264"/>
                  <a:gd name="connsiteY0" fmla="*/ 0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239776 w 951264"/>
                  <a:gd name="connsiteY9" fmla="*/ 72107 h 1020925"/>
                  <a:gd name="connsiteX10" fmla="*/ 277358 w 951264"/>
                  <a:gd name="connsiteY10" fmla="*/ 144261 h 1020925"/>
                  <a:gd name="connsiteX11" fmla="*/ 515760 w 951264"/>
                  <a:gd name="connsiteY11" fmla="*/ 86497 h 1020925"/>
                  <a:gd name="connsiteX12" fmla="*/ 581077 w 951264"/>
                  <a:gd name="connsiteY12" fmla="*/ 7813 h 1020925"/>
                  <a:gd name="connsiteX13" fmla="*/ 585192 w 951264"/>
                  <a:gd name="connsiteY13" fmla="*/ 0 h 1020925"/>
                  <a:gd name="connsiteX0" fmla="*/ 585192 w 951264"/>
                  <a:gd name="connsiteY0" fmla="*/ 0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277358 w 951264"/>
                  <a:gd name="connsiteY9" fmla="*/ 144261 h 1020925"/>
                  <a:gd name="connsiteX10" fmla="*/ 515760 w 951264"/>
                  <a:gd name="connsiteY10" fmla="*/ 86497 h 1020925"/>
                  <a:gd name="connsiteX11" fmla="*/ 581077 w 951264"/>
                  <a:gd name="connsiteY11" fmla="*/ 7813 h 1020925"/>
                  <a:gd name="connsiteX12" fmla="*/ 585192 w 951264"/>
                  <a:gd name="connsiteY12" fmla="*/ 0 h 1020925"/>
                  <a:gd name="connsiteX0" fmla="*/ 585192 w 951264"/>
                  <a:gd name="connsiteY0" fmla="*/ 0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277358 w 951264"/>
                  <a:gd name="connsiteY9" fmla="*/ 144261 h 1020925"/>
                  <a:gd name="connsiteX10" fmla="*/ 581077 w 951264"/>
                  <a:gd name="connsiteY10" fmla="*/ 7813 h 1020925"/>
                  <a:gd name="connsiteX11" fmla="*/ 585192 w 951264"/>
                  <a:gd name="connsiteY11" fmla="*/ 0 h 1020925"/>
                  <a:gd name="connsiteX0" fmla="*/ 585192 w 951264"/>
                  <a:gd name="connsiteY0" fmla="*/ 0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277358 w 951264"/>
                  <a:gd name="connsiteY9" fmla="*/ 144261 h 1020925"/>
                  <a:gd name="connsiteX10" fmla="*/ 581077 w 951264"/>
                  <a:gd name="connsiteY10" fmla="*/ 7813 h 1020925"/>
                  <a:gd name="connsiteX11" fmla="*/ 585192 w 951264"/>
                  <a:gd name="connsiteY11" fmla="*/ 0 h 1020925"/>
                  <a:gd name="connsiteX0" fmla="*/ 585192 w 951264"/>
                  <a:gd name="connsiteY0" fmla="*/ 0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295804 w 951264"/>
                  <a:gd name="connsiteY9" fmla="*/ 144261 h 1020925"/>
                  <a:gd name="connsiteX10" fmla="*/ 581077 w 951264"/>
                  <a:gd name="connsiteY10" fmla="*/ 7813 h 1020925"/>
                  <a:gd name="connsiteX11" fmla="*/ 585192 w 951264"/>
                  <a:gd name="connsiteY11" fmla="*/ 0 h 1020925"/>
                  <a:gd name="connsiteX0" fmla="*/ 585192 w 951264"/>
                  <a:gd name="connsiteY0" fmla="*/ 0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295804 w 951264"/>
                  <a:gd name="connsiteY9" fmla="*/ 144261 h 1020925"/>
                  <a:gd name="connsiteX10" fmla="*/ 581077 w 951264"/>
                  <a:gd name="connsiteY10" fmla="*/ 7813 h 1020925"/>
                  <a:gd name="connsiteX11" fmla="*/ 585192 w 951264"/>
                  <a:gd name="connsiteY11" fmla="*/ 0 h 1020925"/>
                  <a:gd name="connsiteX0" fmla="*/ 585192 w 951264"/>
                  <a:gd name="connsiteY0" fmla="*/ 0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581077 w 951264"/>
                  <a:gd name="connsiteY9" fmla="*/ 7813 h 1020925"/>
                  <a:gd name="connsiteX10" fmla="*/ 585192 w 951264"/>
                  <a:gd name="connsiteY10" fmla="*/ 0 h 1020925"/>
                  <a:gd name="connsiteX0" fmla="*/ 581077 w 951264"/>
                  <a:gd name="connsiteY0" fmla="*/ 7813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9" fmla="*/ 581077 w 951264"/>
                  <a:gd name="connsiteY9" fmla="*/ 7813 h 1020925"/>
                  <a:gd name="connsiteX0" fmla="*/ 273712 w 951264"/>
                  <a:gd name="connsiteY0" fmla="*/ 7678 h 1020925"/>
                  <a:gd name="connsiteX1" fmla="*/ 645847 w 951264"/>
                  <a:gd name="connsiteY1" fmla="*/ 0 h 1020925"/>
                  <a:gd name="connsiteX2" fmla="*/ 951264 w 951264"/>
                  <a:gd name="connsiteY2" fmla="*/ 320391 h 1020925"/>
                  <a:gd name="connsiteX3" fmla="*/ 951264 w 951264"/>
                  <a:gd name="connsiteY3" fmla="*/ 1020925 h 1020925"/>
                  <a:gd name="connsiteX4" fmla="*/ 22776 w 951264"/>
                  <a:gd name="connsiteY4" fmla="*/ 1020925 h 1020925"/>
                  <a:gd name="connsiteX5" fmla="*/ 10168 w 951264"/>
                  <a:gd name="connsiteY5" fmla="*/ 397671 h 1020925"/>
                  <a:gd name="connsiteX6" fmla="*/ 89224 w 951264"/>
                  <a:gd name="connsiteY6" fmla="*/ 143639 h 1020925"/>
                  <a:gd name="connsiteX7" fmla="*/ 254507 w 951264"/>
                  <a:gd name="connsiteY7" fmla="*/ 10385 h 1020925"/>
                  <a:gd name="connsiteX8" fmla="*/ 273712 w 951264"/>
                  <a:gd name="connsiteY8" fmla="*/ 7678 h 1020925"/>
                  <a:gd name="connsiteX0" fmla="*/ 272949 w 950501"/>
                  <a:gd name="connsiteY0" fmla="*/ 7678 h 1020925"/>
                  <a:gd name="connsiteX1" fmla="*/ 645084 w 950501"/>
                  <a:gd name="connsiteY1" fmla="*/ 0 h 1020925"/>
                  <a:gd name="connsiteX2" fmla="*/ 950501 w 950501"/>
                  <a:gd name="connsiteY2" fmla="*/ 320391 h 1020925"/>
                  <a:gd name="connsiteX3" fmla="*/ 950501 w 950501"/>
                  <a:gd name="connsiteY3" fmla="*/ 1020925 h 1020925"/>
                  <a:gd name="connsiteX4" fmla="*/ 22013 w 950501"/>
                  <a:gd name="connsiteY4" fmla="*/ 1020925 h 1020925"/>
                  <a:gd name="connsiteX5" fmla="*/ 9405 w 950501"/>
                  <a:gd name="connsiteY5" fmla="*/ 397671 h 1020925"/>
                  <a:gd name="connsiteX6" fmla="*/ 76603 w 950501"/>
                  <a:gd name="connsiteY6" fmla="*/ 129805 h 1020925"/>
                  <a:gd name="connsiteX7" fmla="*/ 253744 w 950501"/>
                  <a:gd name="connsiteY7" fmla="*/ 10385 h 1020925"/>
                  <a:gd name="connsiteX8" fmla="*/ 272949 w 950501"/>
                  <a:gd name="connsiteY8" fmla="*/ 7678 h 1020925"/>
                  <a:gd name="connsiteX0" fmla="*/ 263544 w 941096"/>
                  <a:gd name="connsiteY0" fmla="*/ 7678 h 1020925"/>
                  <a:gd name="connsiteX1" fmla="*/ 635679 w 941096"/>
                  <a:gd name="connsiteY1" fmla="*/ 0 h 1020925"/>
                  <a:gd name="connsiteX2" fmla="*/ 941096 w 941096"/>
                  <a:gd name="connsiteY2" fmla="*/ 320391 h 1020925"/>
                  <a:gd name="connsiteX3" fmla="*/ 941096 w 941096"/>
                  <a:gd name="connsiteY3" fmla="*/ 1020925 h 1020925"/>
                  <a:gd name="connsiteX4" fmla="*/ 12608 w 941096"/>
                  <a:gd name="connsiteY4" fmla="*/ 1020925 h 1020925"/>
                  <a:gd name="connsiteX5" fmla="*/ 0 w 941096"/>
                  <a:gd name="connsiteY5" fmla="*/ 397671 h 1020925"/>
                  <a:gd name="connsiteX6" fmla="*/ 67198 w 941096"/>
                  <a:gd name="connsiteY6" fmla="*/ 129805 h 1020925"/>
                  <a:gd name="connsiteX7" fmla="*/ 244339 w 941096"/>
                  <a:gd name="connsiteY7" fmla="*/ 10385 h 1020925"/>
                  <a:gd name="connsiteX8" fmla="*/ 263544 w 941096"/>
                  <a:gd name="connsiteY8" fmla="*/ 7678 h 10209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941096" h="1020925">
                    <a:moveTo>
                      <a:pt x="263544" y="7678"/>
                    </a:moveTo>
                    <a:lnTo>
                      <a:pt x="635679" y="0"/>
                    </a:lnTo>
                    <a:cubicBezTo>
                      <a:pt x="804356" y="0"/>
                      <a:pt x="941096" y="143444"/>
                      <a:pt x="941096" y="320391"/>
                    </a:cubicBezTo>
                    <a:lnTo>
                      <a:pt x="941096" y="1020925"/>
                    </a:lnTo>
                    <a:lnTo>
                      <a:pt x="12608" y="1020925"/>
                    </a:lnTo>
                    <a:lnTo>
                      <a:pt x="0" y="397671"/>
                    </a:lnTo>
                    <a:cubicBezTo>
                      <a:pt x="9098" y="249151"/>
                      <a:pt x="28856" y="201497"/>
                      <a:pt x="67198" y="129805"/>
                    </a:cubicBezTo>
                    <a:cubicBezTo>
                      <a:pt x="103191" y="62505"/>
                      <a:pt x="175502" y="30585"/>
                      <a:pt x="244339" y="10385"/>
                    </a:cubicBezTo>
                    <a:lnTo>
                      <a:pt x="263544" y="7678"/>
                    </a:lnTo>
                    <a:close/>
                  </a:path>
                </a:pathLst>
              </a:custGeom>
              <a:solidFill>
                <a:srgbClr val="5B9BD5">
                  <a:lumMod val="40000"/>
                  <a:lumOff val="6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cs typeface="+mn-cs"/>
                </a:endParaRPr>
              </a:p>
            </p:txBody>
          </p:sp>
          <p:sp>
            <p:nvSpPr>
              <p:cNvPr id="174" name="円/楕円 27">
                <a:extLst>
                  <a:ext uri="{FF2B5EF4-FFF2-40B4-BE49-F238E27FC236}">
                    <a16:creationId xmlns:a16="http://schemas.microsoft.com/office/drawing/2014/main" id="{6E6D1C5E-A030-48C0-AB1F-632FDB7BCCA6}"/>
                  </a:ext>
                </a:extLst>
              </p:cNvPr>
              <p:cNvSpPr/>
              <p:nvPr/>
            </p:nvSpPr>
            <p:spPr>
              <a:xfrm rot="10800000">
                <a:off x="5389629" y="4808223"/>
                <a:ext cx="347800" cy="139107"/>
              </a:xfrm>
              <a:custGeom>
                <a:avLst/>
                <a:gdLst>
                  <a:gd name="connsiteX0" fmla="*/ 0 w 3210417"/>
                  <a:gd name="connsiteY0" fmla="*/ 346285 h 692570"/>
                  <a:gd name="connsiteX1" fmla="*/ 1605209 w 3210417"/>
                  <a:gd name="connsiteY1" fmla="*/ 0 h 692570"/>
                  <a:gd name="connsiteX2" fmla="*/ 3210418 w 3210417"/>
                  <a:gd name="connsiteY2" fmla="*/ 346285 h 692570"/>
                  <a:gd name="connsiteX3" fmla="*/ 1605209 w 3210417"/>
                  <a:gd name="connsiteY3" fmla="*/ 692570 h 692570"/>
                  <a:gd name="connsiteX4" fmla="*/ 0 w 3210417"/>
                  <a:gd name="connsiteY4" fmla="*/ 346285 h 692570"/>
                  <a:gd name="connsiteX0" fmla="*/ 0 w 3210418"/>
                  <a:gd name="connsiteY0" fmla="*/ 346285 h 692570"/>
                  <a:gd name="connsiteX1" fmla="*/ 1605209 w 3210418"/>
                  <a:gd name="connsiteY1" fmla="*/ 0 h 692570"/>
                  <a:gd name="connsiteX2" fmla="*/ 3210418 w 3210418"/>
                  <a:gd name="connsiteY2" fmla="*/ 346285 h 692570"/>
                  <a:gd name="connsiteX3" fmla="*/ 1605209 w 3210418"/>
                  <a:gd name="connsiteY3" fmla="*/ 692570 h 692570"/>
                  <a:gd name="connsiteX4" fmla="*/ 0 w 3210418"/>
                  <a:gd name="connsiteY4" fmla="*/ 346285 h 692570"/>
                  <a:gd name="connsiteX0" fmla="*/ 0 w 3210418"/>
                  <a:gd name="connsiteY0" fmla="*/ 346285 h 692570"/>
                  <a:gd name="connsiteX1" fmla="*/ 1605209 w 3210418"/>
                  <a:gd name="connsiteY1" fmla="*/ 0 h 692570"/>
                  <a:gd name="connsiteX2" fmla="*/ 3210418 w 3210418"/>
                  <a:gd name="connsiteY2" fmla="*/ 346285 h 692570"/>
                  <a:gd name="connsiteX3" fmla="*/ 1605209 w 3210418"/>
                  <a:gd name="connsiteY3" fmla="*/ 692570 h 692570"/>
                  <a:gd name="connsiteX4" fmla="*/ 0 w 3210418"/>
                  <a:gd name="connsiteY4" fmla="*/ 346285 h 692570"/>
                  <a:gd name="connsiteX0" fmla="*/ 0 w 3210418"/>
                  <a:gd name="connsiteY0" fmla="*/ 346285 h 692570"/>
                  <a:gd name="connsiteX1" fmla="*/ 1605209 w 3210418"/>
                  <a:gd name="connsiteY1" fmla="*/ 0 h 692570"/>
                  <a:gd name="connsiteX2" fmla="*/ 3210418 w 3210418"/>
                  <a:gd name="connsiteY2" fmla="*/ 346285 h 692570"/>
                  <a:gd name="connsiteX3" fmla="*/ 1605209 w 3210418"/>
                  <a:gd name="connsiteY3" fmla="*/ 692570 h 692570"/>
                  <a:gd name="connsiteX4" fmla="*/ 0 w 3210418"/>
                  <a:gd name="connsiteY4" fmla="*/ 346285 h 692570"/>
                  <a:gd name="connsiteX0" fmla="*/ 0 w 3210418"/>
                  <a:gd name="connsiteY0" fmla="*/ 57559 h 403844"/>
                  <a:gd name="connsiteX1" fmla="*/ 1605209 w 3210418"/>
                  <a:gd name="connsiteY1" fmla="*/ 212924 h 403844"/>
                  <a:gd name="connsiteX2" fmla="*/ 3210418 w 3210418"/>
                  <a:gd name="connsiteY2" fmla="*/ 57559 h 403844"/>
                  <a:gd name="connsiteX3" fmla="*/ 1605209 w 3210418"/>
                  <a:gd name="connsiteY3" fmla="*/ 403844 h 403844"/>
                  <a:gd name="connsiteX4" fmla="*/ 0 w 3210418"/>
                  <a:gd name="connsiteY4" fmla="*/ 57559 h 403844"/>
                  <a:gd name="connsiteX0" fmla="*/ 58 w 3210476"/>
                  <a:gd name="connsiteY0" fmla="*/ 57559 h 403844"/>
                  <a:gd name="connsiteX1" fmla="*/ 1605267 w 3210476"/>
                  <a:gd name="connsiteY1" fmla="*/ 212924 h 403844"/>
                  <a:gd name="connsiteX2" fmla="*/ 3210476 w 3210476"/>
                  <a:gd name="connsiteY2" fmla="*/ 57559 h 403844"/>
                  <a:gd name="connsiteX3" fmla="*/ 1605267 w 3210476"/>
                  <a:gd name="connsiteY3" fmla="*/ 403844 h 403844"/>
                  <a:gd name="connsiteX4" fmla="*/ 58 w 3210476"/>
                  <a:gd name="connsiteY4" fmla="*/ 57559 h 403844"/>
                  <a:gd name="connsiteX0" fmla="*/ 58 w 3210534"/>
                  <a:gd name="connsiteY0" fmla="*/ 15401 h 361686"/>
                  <a:gd name="connsiteX1" fmla="*/ 1605267 w 3210534"/>
                  <a:gd name="connsiteY1" fmla="*/ 170766 h 361686"/>
                  <a:gd name="connsiteX2" fmla="*/ 3210476 w 3210534"/>
                  <a:gd name="connsiteY2" fmla="*/ 15401 h 361686"/>
                  <a:gd name="connsiteX3" fmla="*/ 1605267 w 3210534"/>
                  <a:gd name="connsiteY3" fmla="*/ 361686 h 361686"/>
                  <a:gd name="connsiteX4" fmla="*/ 58 w 3210534"/>
                  <a:gd name="connsiteY4" fmla="*/ 15401 h 361686"/>
                  <a:gd name="connsiteX0" fmla="*/ 58 w 3210476"/>
                  <a:gd name="connsiteY0" fmla="*/ 20254 h 366539"/>
                  <a:gd name="connsiteX1" fmla="*/ 1605267 w 3210476"/>
                  <a:gd name="connsiteY1" fmla="*/ 175619 h 366539"/>
                  <a:gd name="connsiteX2" fmla="*/ 3210476 w 3210476"/>
                  <a:gd name="connsiteY2" fmla="*/ 20254 h 366539"/>
                  <a:gd name="connsiteX3" fmla="*/ 1605267 w 3210476"/>
                  <a:gd name="connsiteY3" fmla="*/ 366539 h 366539"/>
                  <a:gd name="connsiteX4" fmla="*/ 58 w 3210476"/>
                  <a:gd name="connsiteY4" fmla="*/ 20254 h 366539"/>
                  <a:gd name="connsiteX0" fmla="*/ 29 w 3210447"/>
                  <a:gd name="connsiteY0" fmla="*/ 25850 h 372135"/>
                  <a:gd name="connsiteX1" fmla="*/ 1639885 w 3210447"/>
                  <a:gd name="connsiteY1" fmla="*/ 114252 h 372135"/>
                  <a:gd name="connsiteX2" fmla="*/ 3210447 w 3210447"/>
                  <a:gd name="connsiteY2" fmla="*/ 25850 h 372135"/>
                  <a:gd name="connsiteX3" fmla="*/ 1605238 w 3210447"/>
                  <a:gd name="connsiteY3" fmla="*/ 372135 h 372135"/>
                  <a:gd name="connsiteX4" fmla="*/ 29 w 3210447"/>
                  <a:gd name="connsiteY4" fmla="*/ 25850 h 372135"/>
                  <a:gd name="connsiteX0" fmla="*/ 771 w 3211189"/>
                  <a:gd name="connsiteY0" fmla="*/ 25850 h 528393"/>
                  <a:gd name="connsiteX1" fmla="*/ 1640627 w 3211189"/>
                  <a:gd name="connsiteY1" fmla="*/ 114252 h 528393"/>
                  <a:gd name="connsiteX2" fmla="*/ 3211189 w 3211189"/>
                  <a:gd name="connsiteY2" fmla="*/ 25850 h 528393"/>
                  <a:gd name="connsiteX3" fmla="*/ 1813891 w 3211189"/>
                  <a:gd name="connsiteY3" fmla="*/ 528393 h 528393"/>
                  <a:gd name="connsiteX4" fmla="*/ 771 w 3211189"/>
                  <a:gd name="connsiteY4" fmla="*/ 25850 h 528393"/>
                  <a:gd name="connsiteX0" fmla="*/ 6810 w 3217228"/>
                  <a:gd name="connsiteY0" fmla="*/ 25850 h 528393"/>
                  <a:gd name="connsiteX1" fmla="*/ 1369462 w 3217228"/>
                  <a:gd name="connsiteY1" fmla="*/ 114252 h 528393"/>
                  <a:gd name="connsiteX2" fmla="*/ 3217228 w 3217228"/>
                  <a:gd name="connsiteY2" fmla="*/ 25850 h 528393"/>
                  <a:gd name="connsiteX3" fmla="*/ 1819930 w 3217228"/>
                  <a:gd name="connsiteY3" fmla="*/ 528393 h 528393"/>
                  <a:gd name="connsiteX4" fmla="*/ 6810 w 3217228"/>
                  <a:gd name="connsiteY4" fmla="*/ 25850 h 528393"/>
                  <a:gd name="connsiteX0" fmla="*/ 5791 w 2939005"/>
                  <a:gd name="connsiteY0" fmla="*/ 71235 h 529237"/>
                  <a:gd name="connsiteX1" fmla="*/ 1091239 w 2939005"/>
                  <a:gd name="connsiteY1" fmla="*/ 114993 h 529237"/>
                  <a:gd name="connsiteX2" fmla="*/ 2939005 w 2939005"/>
                  <a:gd name="connsiteY2" fmla="*/ 26591 h 529237"/>
                  <a:gd name="connsiteX3" fmla="*/ 1541707 w 2939005"/>
                  <a:gd name="connsiteY3" fmla="*/ 529134 h 529237"/>
                  <a:gd name="connsiteX4" fmla="*/ 5791 w 2939005"/>
                  <a:gd name="connsiteY4" fmla="*/ 71235 h 529237"/>
                  <a:gd name="connsiteX0" fmla="*/ 1833 w 2935047"/>
                  <a:gd name="connsiteY0" fmla="*/ 78781 h 536830"/>
                  <a:gd name="connsiteX1" fmla="*/ 1087281 w 2935047"/>
                  <a:gd name="connsiteY1" fmla="*/ 122539 h 536830"/>
                  <a:gd name="connsiteX2" fmla="*/ 2935047 w 2935047"/>
                  <a:gd name="connsiteY2" fmla="*/ 34137 h 536830"/>
                  <a:gd name="connsiteX3" fmla="*/ 1537749 w 2935047"/>
                  <a:gd name="connsiteY3" fmla="*/ 536680 h 536830"/>
                  <a:gd name="connsiteX4" fmla="*/ 1833 w 2935047"/>
                  <a:gd name="connsiteY4" fmla="*/ 78781 h 536830"/>
                  <a:gd name="connsiteX0" fmla="*/ 3885 w 2937099"/>
                  <a:gd name="connsiteY0" fmla="*/ 77403 h 535405"/>
                  <a:gd name="connsiteX1" fmla="*/ 1158641 w 2937099"/>
                  <a:gd name="connsiteY1" fmla="*/ 76512 h 535405"/>
                  <a:gd name="connsiteX2" fmla="*/ 2937099 w 2937099"/>
                  <a:gd name="connsiteY2" fmla="*/ 32759 h 535405"/>
                  <a:gd name="connsiteX3" fmla="*/ 1539801 w 2937099"/>
                  <a:gd name="connsiteY3" fmla="*/ 535302 h 535405"/>
                  <a:gd name="connsiteX4" fmla="*/ 3885 w 2937099"/>
                  <a:gd name="connsiteY4" fmla="*/ 77403 h 535405"/>
                  <a:gd name="connsiteX0" fmla="*/ 3492 w 3040661"/>
                  <a:gd name="connsiteY0" fmla="*/ 100284 h 536108"/>
                  <a:gd name="connsiteX1" fmla="*/ 1262203 w 3040661"/>
                  <a:gd name="connsiteY1" fmla="*/ 77074 h 536108"/>
                  <a:gd name="connsiteX2" fmla="*/ 3040661 w 3040661"/>
                  <a:gd name="connsiteY2" fmla="*/ 33321 h 536108"/>
                  <a:gd name="connsiteX3" fmla="*/ 1643363 w 3040661"/>
                  <a:gd name="connsiteY3" fmla="*/ 535864 h 536108"/>
                  <a:gd name="connsiteX4" fmla="*/ 3492 w 3040661"/>
                  <a:gd name="connsiteY4" fmla="*/ 100284 h 536108"/>
                  <a:gd name="connsiteX0" fmla="*/ 3754 w 2971629"/>
                  <a:gd name="connsiteY0" fmla="*/ 77403 h 535405"/>
                  <a:gd name="connsiteX1" fmla="*/ 1193171 w 2971629"/>
                  <a:gd name="connsiteY1" fmla="*/ 76512 h 535405"/>
                  <a:gd name="connsiteX2" fmla="*/ 2971629 w 2971629"/>
                  <a:gd name="connsiteY2" fmla="*/ 32759 h 535405"/>
                  <a:gd name="connsiteX3" fmla="*/ 1574331 w 2971629"/>
                  <a:gd name="connsiteY3" fmla="*/ 535302 h 535405"/>
                  <a:gd name="connsiteX4" fmla="*/ 3754 w 2971629"/>
                  <a:gd name="connsiteY4" fmla="*/ 77403 h 535405"/>
                  <a:gd name="connsiteX0" fmla="*/ 3492 w 3040675"/>
                  <a:gd name="connsiteY0" fmla="*/ 77402 h 535405"/>
                  <a:gd name="connsiteX1" fmla="*/ 1262217 w 3040675"/>
                  <a:gd name="connsiteY1" fmla="*/ 76512 h 535405"/>
                  <a:gd name="connsiteX2" fmla="*/ 3040675 w 3040675"/>
                  <a:gd name="connsiteY2" fmla="*/ 32759 h 535405"/>
                  <a:gd name="connsiteX3" fmla="*/ 1643377 w 3040675"/>
                  <a:gd name="connsiteY3" fmla="*/ 535302 h 535405"/>
                  <a:gd name="connsiteX4" fmla="*/ 3492 w 3040675"/>
                  <a:gd name="connsiteY4" fmla="*/ 77402 h 535405"/>
                  <a:gd name="connsiteX0" fmla="*/ 0 w 3078174"/>
                  <a:gd name="connsiteY0" fmla="*/ 86139 h 544142"/>
                  <a:gd name="connsiteX1" fmla="*/ 3037183 w 3078174"/>
                  <a:gd name="connsiteY1" fmla="*/ 41496 h 544142"/>
                  <a:gd name="connsiteX2" fmla="*/ 1639885 w 3078174"/>
                  <a:gd name="connsiteY2" fmla="*/ 544039 h 544142"/>
                  <a:gd name="connsiteX3" fmla="*/ 0 w 3078174"/>
                  <a:gd name="connsiteY3" fmla="*/ 86139 h 544142"/>
                  <a:gd name="connsiteX0" fmla="*/ 16268 w 3103071"/>
                  <a:gd name="connsiteY0" fmla="*/ 89232 h 614195"/>
                  <a:gd name="connsiteX1" fmla="*/ 3053451 w 3103071"/>
                  <a:gd name="connsiteY1" fmla="*/ 44589 h 614195"/>
                  <a:gd name="connsiteX2" fmla="*/ 1898710 w 3103071"/>
                  <a:gd name="connsiteY2" fmla="*/ 614101 h 614195"/>
                  <a:gd name="connsiteX3" fmla="*/ 16268 w 3103071"/>
                  <a:gd name="connsiteY3" fmla="*/ 89232 h 614195"/>
                  <a:gd name="connsiteX0" fmla="*/ 8177 w 2765042"/>
                  <a:gd name="connsiteY0" fmla="*/ 89232 h 614195"/>
                  <a:gd name="connsiteX1" fmla="*/ 2698862 w 2765042"/>
                  <a:gd name="connsiteY1" fmla="*/ 44593 h 614195"/>
                  <a:gd name="connsiteX2" fmla="*/ 1890619 w 2765042"/>
                  <a:gd name="connsiteY2" fmla="*/ 614101 h 614195"/>
                  <a:gd name="connsiteX3" fmla="*/ 8177 w 2765042"/>
                  <a:gd name="connsiteY3" fmla="*/ 89232 h 614195"/>
                  <a:gd name="connsiteX0" fmla="*/ 18101 w 2757533"/>
                  <a:gd name="connsiteY0" fmla="*/ 83279 h 474342"/>
                  <a:gd name="connsiteX1" fmla="*/ 2708786 w 2757533"/>
                  <a:gd name="connsiteY1" fmla="*/ 38640 h 474342"/>
                  <a:gd name="connsiteX2" fmla="*/ 1588692 w 2757533"/>
                  <a:gd name="connsiteY2" fmla="*/ 474220 h 474342"/>
                  <a:gd name="connsiteX3" fmla="*/ 18101 w 2757533"/>
                  <a:gd name="connsiteY3" fmla="*/ 83279 h 474342"/>
                  <a:gd name="connsiteX0" fmla="*/ 15031 w 2654422"/>
                  <a:gd name="connsiteY0" fmla="*/ 157888 h 549926"/>
                  <a:gd name="connsiteX1" fmla="*/ 2601761 w 2654422"/>
                  <a:gd name="connsiteY1" fmla="*/ 23960 h 549926"/>
                  <a:gd name="connsiteX2" fmla="*/ 1585622 w 2654422"/>
                  <a:gd name="connsiteY2" fmla="*/ 548829 h 549926"/>
                  <a:gd name="connsiteX3" fmla="*/ 15031 w 2654422"/>
                  <a:gd name="connsiteY3" fmla="*/ 157888 h 549926"/>
                  <a:gd name="connsiteX0" fmla="*/ 10491 w 2657521"/>
                  <a:gd name="connsiteY0" fmla="*/ 158750 h 595325"/>
                  <a:gd name="connsiteX1" fmla="*/ 2597221 w 2657521"/>
                  <a:gd name="connsiteY1" fmla="*/ 24822 h 595325"/>
                  <a:gd name="connsiteX2" fmla="*/ 1719684 w 2657521"/>
                  <a:gd name="connsiteY2" fmla="*/ 594340 h 595325"/>
                  <a:gd name="connsiteX3" fmla="*/ 10491 w 2657521"/>
                  <a:gd name="connsiteY3" fmla="*/ 158750 h 595325"/>
                  <a:gd name="connsiteX0" fmla="*/ 6017 w 2448519"/>
                  <a:gd name="connsiteY0" fmla="*/ 158755 h 595330"/>
                  <a:gd name="connsiteX1" fmla="*/ 2373997 w 2448519"/>
                  <a:gd name="connsiteY1" fmla="*/ 24828 h 595330"/>
                  <a:gd name="connsiteX2" fmla="*/ 1715210 w 2448519"/>
                  <a:gd name="connsiteY2" fmla="*/ 594345 h 595330"/>
                  <a:gd name="connsiteX3" fmla="*/ 6017 w 2448519"/>
                  <a:gd name="connsiteY3" fmla="*/ 158755 h 595330"/>
                  <a:gd name="connsiteX0" fmla="*/ 3307 w 2463420"/>
                  <a:gd name="connsiteY0" fmla="*/ 157231 h 513876"/>
                  <a:gd name="connsiteX1" fmla="*/ 2371287 w 2463420"/>
                  <a:gd name="connsiteY1" fmla="*/ 23304 h 513876"/>
                  <a:gd name="connsiteX2" fmla="*/ 1865635 w 2463420"/>
                  <a:gd name="connsiteY2" fmla="*/ 512679 h 513876"/>
                  <a:gd name="connsiteX3" fmla="*/ 3307 w 2463420"/>
                  <a:gd name="connsiteY3" fmla="*/ 157231 h 513876"/>
                  <a:gd name="connsiteX0" fmla="*/ 4069 w 2518319"/>
                  <a:gd name="connsiteY0" fmla="*/ 157231 h 527146"/>
                  <a:gd name="connsiteX1" fmla="*/ 2372049 w 2518319"/>
                  <a:gd name="connsiteY1" fmla="*/ 23304 h 527146"/>
                  <a:gd name="connsiteX2" fmla="*/ 1866397 w 2518319"/>
                  <a:gd name="connsiteY2" fmla="*/ 512679 h 527146"/>
                  <a:gd name="connsiteX3" fmla="*/ 4069 w 2518319"/>
                  <a:gd name="connsiteY3" fmla="*/ 157231 h 527146"/>
                </a:gdLst>
                <a:ahLst/>
                <a:cxnLst>
                  <a:cxn ang="0">
                    <a:pos x="connsiteX0" y="connsiteY0"/>
                  </a:cxn>
                  <a:cxn ang="0">
                    <a:pos x="connsiteX1" y="connsiteY1"/>
                  </a:cxn>
                  <a:cxn ang="0">
                    <a:pos x="connsiteX2" y="connsiteY2"/>
                  </a:cxn>
                  <a:cxn ang="0">
                    <a:pos x="connsiteX3" y="connsiteY3"/>
                  </a:cxn>
                </a:cxnLst>
                <a:rect l="l" t="t" r="r" b="b"/>
                <a:pathLst>
                  <a:path w="2518319" h="527146">
                    <a:moveTo>
                      <a:pt x="4069" y="157231"/>
                    </a:moveTo>
                    <a:cubicBezTo>
                      <a:pt x="88344" y="75669"/>
                      <a:pt x="2098735" y="-53013"/>
                      <a:pt x="2372049" y="23304"/>
                    </a:cubicBezTo>
                    <a:cubicBezTo>
                      <a:pt x="2645363" y="99621"/>
                      <a:pt x="2567319" y="421667"/>
                      <a:pt x="1866397" y="512679"/>
                    </a:cubicBezTo>
                    <a:cubicBezTo>
                      <a:pt x="1165475" y="603691"/>
                      <a:pt x="-80206" y="238793"/>
                      <a:pt x="4069" y="157231"/>
                    </a:cubicBezTo>
                    <a:close/>
                  </a:path>
                </a:pathLst>
              </a:custGeom>
              <a:solidFill>
                <a:srgbClr val="FF0000"/>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5" name="フリーフォーム: 図形 174">
                <a:extLst>
                  <a:ext uri="{FF2B5EF4-FFF2-40B4-BE49-F238E27FC236}">
                    <a16:creationId xmlns:a16="http://schemas.microsoft.com/office/drawing/2014/main" id="{D085A90B-3801-483E-81BA-9044C36FF0DD}"/>
                  </a:ext>
                </a:extLst>
              </p:cNvPr>
              <p:cNvSpPr/>
              <p:nvPr/>
            </p:nvSpPr>
            <p:spPr>
              <a:xfrm>
                <a:off x="5343575" y="4568331"/>
                <a:ext cx="147217" cy="219927"/>
              </a:xfrm>
              <a:custGeom>
                <a:avLst/>
                <a:gdLst>
                  <a:gd name="connsiteX0" fmla="*/ 133718 w 168590"/>
                  <a:gd name="connsiteY0" fmla="*/ 0 h 241869"/>
                  <a:gd name="connsiteX1" fmla="*/ 145091 w 168590"/>
                  <a:gd name="connsiteY1" fmla="*/ 28432 h 241869"/>
                  <a:gd name="connsiteX2" fmla="*/ 168590 w 168590"/>
                  <a:gd name="connsiteY2" fmla="*/ 156595 h 241869"/>
                  <a:gd name="connsiteX3" fmla="*/ 84295 w 168590"/>
                  <a:gd name="connsiteY3" fmla="*/ 241869 h 241869"/>
                  <a:gd name="connsiteX4" fmla="*/ 0 w 168590"/>
                  <a:gd name="connsiteY4" fmla="*/ 156595 h 241869"/>
                  <a:gd name="connsiteX5" fmla="*/ 25880 w 168590"/>
                  <a:gd name="connsiteY5" fmla="*/ 28432 h 241869"/>
                  <a:gd name="connsiteX6" fmla="*/ 37274 w 168590"/>
                  <a:gd name="connsiteY6" fmla="*/ 1638 h 241869"/>
                  <a:gd name="connsiteX7" fmla="*/ 51484 w 168590"/>
                  <a:gd name="connsiteY7" fmla="*/ 11330 h 241869"/>
                  <a:gd name="connsiteX8" fmla="*/ 84295 w 168590"/>
                  <a:gd name="connsiteY8" fmla="*/ 18031 h 241869"/>
                  <a:gd name="connsiteX9" fmla="*/ 117107 w 168590"/>
                  <a:gd name="connsiteY9" fmla="*/ 11330 h 241869"/>
                  <a:gd name="connsiteX0" fmla="*/ 84295 w 175735"/>
                  <a:gd name="connsiteY0" fmla="*/ 18031 h 241869"/>
                  <a:gd name="connsiteX1" fmla="*/ 117107 w 175735"/>
                  <a:gd name="connsiteY1" fmla="*/ 11330 h 241869"/>
                  <a:gd name="connsiteX2" fmla="*/ 133718 w 175735"/>
                  <a:gd name="connsiteY2" fmla="*/ 0 h 241869"/>
                  <a:gd name="connsiteX3" fmla="*/ 145091 w 175735"/>
                  <a:gd name="connsiteY3" fmla="*/ 28432 h 241869"/>
                  <a:gd name="connsiteX4" fmla="*/ 168590 w 175735"/>
                  <a:gd name="connsiteY4" fmla="*/ 156595 h 241869"/>
                  <a:gd name="connsiteX5" fmla="*/ 84295 w 175735"/>
                  <a:gd name="connsiteY5" fmla="*/ 241869 h 241869"/>
                  <a:gd name="connsiteX6" fmla="*/ 0 w 175735"/>
                  <a:gd name="connsiteY6" fmla="*/ 156595 h 241869"/>
                  <a:gd name="connsiteX7" fmla="*/ 25880 w 175735"/>
                  <a:gd name="connsiteY7" fmla="*/ 28432 h 241869"/>
                  <a:gd name="connsiteX8" fmla="*/ 37274 w 175735"/>
                  <a:gd name="connsiteY8" fmla="*/ 1638 h 241869"/>
                  <a:gd name="connsiteX9" fmla="*/ 51484 w 175735"/>
                  <a:gd name="connsiteY9" fmla="*/ 11330 h 241869"/>
                  <a:gd name="connsiteX10" fmla="*/ 175735 w 175735"/>
                  <a:gd name="connsiteY10" fmla="*/ 109471 h 241869"/>
                  <a:gd name="connsiteX0" fmla="*/ 84295 w 168590"/>
                  <a:gd name="connsiteY0" fmla="*/ 18031 h 241869"/>
                  <a:gd name="connsiteX1" fmla="*/ 117107 w 168590"/>
                  <a:gd name="connsiteY1" fmla="*/ 11330 h 241869"/>
                  <a:gd name="connsiteX2" fmla="*/ 133718 w 168590"/>
                  <a:gd name="connsiteY2" fmla="*/ 0 h 241869"/>
                  <a:gd name="connsiteX3" fmla="*/ 145091 w 168590"/>
                  <a:gd name="connsiteY3" fmla="*/ 28432 h 241869"/>
                  <a:gd name="connsiteX4" fmla="*/ 168590 w 168590"/>
                  <a:gd name="connsiteY4" fmla="*/ 156595 h 241869"/>
                  <a:gd name="connsiteX5" fmla="*/ 84295 w 168590"/>
                  <a:gd name="connsiteY5" fmla="*/ 241869 h 241869"/>
                  <a:gd name="connsiteX6" fmla="*/ 0 w 168590"/>
                  <a:gd name="connsiteY6" fmla="*/ 156595 h 241869"/>
                  <a:gd name="connsiteX7" fmla="*/ 25880 w 168590"/>
                  <a:gd name="connsiteY7" fmla="*/ 28432 h 241869"/>
                  <a:gd name="connsiteX8" fmla="*/ 37274 w 168590"/>
                  <a:gd name="connsiteY8" fmla="*/ 1638 h 241869"/>
                  <a:gd name="connsiteX9" fmla="*/ 51484 w 168590"/>
                  <a:gd name="connsiteY9" fmla="*/ 11330 h 241869"/>
                  <a:gd name="connsiteX0" fmla="*/ 117107 w 168590"/>
                  <a:gd name="connsiteY0" fmla="*/ 11330 h 241869"/>
                  <a:gd name="connsiteX1" fmla="*/ 133718 w 168590"/>
                  <a:gd name="connsiteY1" fmla="*/ 0 h 241869"/>
                  <a:gd name="connsiteX2" fmla="*/ 145091 w 168590"/>
                  <a:gd name="connsiteY2" fmla="*/ 28432 h 241869"/>
                  <a:gd name="connsiteX3" fmla="*/ 168590 w 168590"/>
                  <a:gd name="connsiteY3" fmla="*/ 156595 h 241869"/>
                  <a:gd name="connsiteX4" fmla="*/ 84295 w 168590"/>
                  <a:gd name="connsiteY4" fmla="*/ 241869 h 241869"/>
                  <a:gd name="connsiteX5" fmla="*/ 0 w 168590"/>
                  <a:gd name="connsiteY5" fmla="*/ 156595 h 241869"/>
                  <a:gd name="connsiteX6" fmla="*/ 25880 w 168590"/>
                  <a:gd name="connsiteY6" fmla="*/ 28432 h 241869"/>
                  <a:gd name="connsiteX7" fmla="*/ 37274 w 168590"/>
                  <a:gd name="connsiteY7" fmla="*/ 1638 h 241869"/>
                  <a:gd name="connsiteX8" fmla="*/ 51484 w 168590"/>
                  <a:gd name="connsiteY8" fmla="*/ 11330 h 241869"/>
                  <a:gd name="connsiteX0" fmla="*/ 117107 w 168590"/>
                  <a:gd name="connsiteY0" fmla="*/ 11330 h 241869"/>
                  <a:gd name="connsiteX1" fmla="*/ 133718 w 168590"/>
                  <a:gd name="connsiteY1" fmla="*/ 0 h 241869"/>
                  <a:gd name="connsiteX2" fmla="*/ 145091 w 168590"/>
                  <a:gd name="connsiteY2" fmla="*/ 28432 h 241869"/>
                  <a:gd name="connsiteX3" fmla="*/ 168590 w 168590"/>
                  <a:gd name="connsiteY3" fmla="*/ 156595 h 241869"/>
                  <a:gd name="connsiteX4" fmla="*/ 84295 w 168590"/>
                  <a:gd name="connsiteY4" fmla="*/ 241869 h 241869"/>
                  <a:gd name="connsiteX5" fmla="*/ 0 w 168590"/>
                  <a:gd name="connsiteY5" fmla="*/ 156595 h 241869"/>
                  <a:gd name="connsiteX6" fmla="*/ 25880 w 168590"/>
                  <a:gd name="connsiteY6" fmla="*/ 28432 h 241869"/>
                  <a:gd name="connsiteX7" fmla="*/ 37274 w 168590"/>
                  <a:gd name="connsiteY7" fmla="*/ 1638 h 241869"/>
                  <a:gd name="connsiteX0" fmla="*/ 133718 w 168590"/>
                  <a:gd name="connsiteY0" fmla="*/ 0 h 241869"/>
                  <a:gd name="connsiteX1" fmla="*/ 145091 w 168590"/>
                  <a:gd name="connsiteY1" fmla="*/ 28432 h 241869"/>
                  <a:gd name="connsiteX2" fmla="*/ 168590 w 168590"/>
                  <a:gd name="connsiteY2" fmla="*/ 156595 h 241869"/>
                  <a:gd name="connsiteX3" fmla="*/ 84295 w 168590"/>
                  <a:gd name="connsiteY3" fmla="*/ 241869 h 241869"/>
                  <a:gd name="connsiteX4" fmla="*/ 0 w 168590"/>
                  <a:gd name="connsiteY4" fmla="*/ 156595 h 241869"/>
                  <a:gd name="connsiteX5" fmla="*/ 25880 w 168590"/>
                  <a:gd name="connsiteY5" fmla="*/ 28432 h 241869"/>
                  <a:gd name="connsiteX6" fmla="*/ 37274 w 168590"/>
                  <a:gd name="connsiteY6" fmla="*/ 1638 h 241869"/>
                  <a:gd name="connsiteX0" fmla="*/ 145091 w 168590"/>
                  <a:gd name="connsiteY0" fmla="*/ 26794 h 240231"/>
                  <a:gd name="connsiteX1" fmla="*/ 168590 w 168590"/>
                  <a:gd name="connsiteY1" fmla="*/ 154957 h 240231"/>
                  <a:gd name="connsiteX2" fmla="*/ 84295 w 168590"/>
                  <a:gd name="connsiteY2" fmla="*/ 240231 h 240231"/>
                  <a:gd name="connsiteX3" fmla="*/ 0 w 168590"/>
                  <a:gd name="connsiteY3" fmla="*/ 154957 h 240231"/>
                  <a:gd name="connsiteX4" fmla="*/ 25880 w 168590"/>
                  <a:gd name="connsiteY4" fmla="*/ 26794 h 240231"/>
                  <a:gd name="connsiteX5" fmla="*/ 37274 w 168590"/>
                  <a:gd name="connsiteY5" fmla="*/ 0 h 2402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68590" h="240231">
                    <a:moveTo>
                      <a:pt x="145091" y="26794"/>
                    </a:moveTo>
                    <a:cubicBezTo>
                      <a:pt x="159751" y="76158"/>
                      <a:pt x="168590" y="131409"/>
                      <a:pt x="168590" y="154957"/>
                    </a:cubicBezTo>
                    <a:cubicBezTo>
                      <a:pt x="168590" y="202053"/>
                      <a:pt x="130850" y="240231"/>
                      <a:pt x="84295" y="240231"/>
                    </a:cubicBezTo>
                    <a:cubicBezTo>
                      <a:pt x="37740" y="240231"/>
                      <a:pt x="0" y="202053"/>
                      <a:pt x="0" y="154957"/>
                    </a:cubicBezTo>
                    <a:cubicBezTo>
                      <a:pt x="0" y="131409"/>
                      <a:pt x="10031" y="76158"/>
                      <a:pt x="25880" y="26794"/>
                    </a:cubicBezTo>
                    <a:lnTo>
                      <a:pt x="37274" y="0"/>
                    </a:lnTo>
                  </a:path>
                </a:pathLst>
              </a:custGeom>
              <a:solidFill>
                <a:srgbClr val="ED7D31">
                  <a:lumMod val="75000"/>
                </a:srgbClr>
              </a:solidFill>
              <a:ln w="12700" cap="flat" cmpd="sng" algn="ctr">
                <a:solidFill>
                  <a:sysClr val="windowText" lastClr="000000"/>
                </a:solidFill>
                <a:prstDash val="solid"/>
                <a:miter lim="800000"/>
              </a:ln>
              <a:effectLst/>
            </p:spPr>
            <p:txBody>
              <a:bodyPr wrap="square" rtlCol="0" anchor="ctr">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6" name="平行四辺形 175">
                <a:extLst>
                  <a:ext uri="{FF2B5EF4-FFF2-40B4-BE49-F238E27FC236}">
                    <a16:creationId xmlns:a16="http://schemas.microsoft.com/office/drawing/2014/main" id="{1376F63D-60F8-4606-92A5-8DE508671135}"/>
                  </a:ext>
                </a:extLst>
              </p:cNvPr>
              <p:cNvSpPr/>
              <p:nvPr/>
            </p:nvSpPr>
            <p:spPr>
              <a:xfrm>
                <a:off x="5313616" y="5213532"/>
                <a:ext cx="288598" cy="236703"/>
              </a:xfrm>
              <a:prstGeom prst="parallelogram">
                <a:avLst>
                  <a:gd name="adj" fmla="val 53624"/>
                </a:avLst>
              </a:prstGeom>
              <a:solidFill>
                <a:srgbClr val="000000">
                  <a:alpha val="50196"/>
                </a:srgbClr>
              </a:solidFill>
              <a:ln w="12700" cap="flat" cmpd="sng" algn="ctr">
                <a:no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7" name="平行四辺形 176">
                <a:extLst>
                  <a:ext uri="{FF2B5EF4-FFF2-40B4-BE49-F238E27FC236}">
                    <a16:creationId xmlns:a16="http://schemas.microsoft.com/office/drawing/2014/main" id="{24F683B7-4616-4936-AC0B-B8E3CA62CF0B}"/>
                  </a:ext>
                </a:extLst>
              </p:cNvPr>
              <p:cNvSpPr/>
              <p:nvPr/>
            </p:nvSpPr>
            <p:spPr>
              <a:xfrm flipH="1">
                <a:off x="5604888" y="5213532"/>
                <a:ext cx="401920" cy="236703"/>
              </a:xfrm>
              <a:prstGeom prst="parallelogram">
                <a:avLst>
                  <a:gd name="adj" fmla="val 51681"/>
                </a:avLst>
              </a:prstGeom>
              <a:solidFill>
                <a:srgbClr val="000000">
                  <a:alpha val="50196"/>
                </a:srgbClr>
              </a:solidFill>
              <a:ln w="12700" cap="flat" cmpd="sng" algn="ctr">
                <a:no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8" name="月 177">
                <a:extLst>
                  <a:ext uri="{FF2B5EF4-FFF2-40B4-BE49-F238E27FC236}">
                    <a16:creationId xmlns:a16="http://schemas.microsoft.com/office/drawing/2014/main" id="{2F47851A-48AF-46D7-9103-882282983BB8}"/>
                  </a:ext>
                </a:extLst>
              </p:cNvPr>
              <p:cNvSpPr/>
              <p:nvPr/>
            </p:nvSpPr>
            <p:spPr>
              <a:xfrm rot="18900000" flipH="1">
                <a:off x="5660266" y="3588871"/>
                <a:ext cx="546279" cy="982636"/>
              </a:xfrm>
              <a:prstGeom prst="moon">
                <a:avLst>
                  <a:gd name="adj" fmla="val 65736"/>
                </a:avLst>
              </a:prstGeom>
              <a:solidFill>
                <a:sysClr val="windowText" lastClr="000000"/>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9" name="円/楕円 368">
                <a:extLst>
                  <a:ext uri="{FF2B5EF4-FFF2-40B4-BE49-F238E27FC236}">
                    <a16:creationId xmlns:a16="http://schemas.microsoft.com/office/drawing/2014/main" id="{0245E44B-892B-4839-A539-BEF02047E746}"/>
                  </a:ext>
                </a:extLst>
              </p:cNvPr>
              <p:cNvSpPr/>
              <p:nvPr/>
            </p:nvSpPr>
            <p:spPr>
              <a:xfrm rot="900000" flipH="1">
                <a:off x="6012008" y="4383987"/>
                <a:ext cx="245573" cy="406408"/>
              </a:xfrm>
              <a:custGeom>
                <a:avLst/>
                <a:gdLst>
                  <a:gd name="connsiteX0" fmla="*/ 0 w 216246"/>
                  <a:gd name="connsiteY0" fmla="*/ 168522 h 337044"/>
                  <a:gd name="connsiteX1" fmla="*/ 108123 w 216246"/>
                  <a:gd name="connsiteY1" fmla="*/ 0 h 337044"/>
                  <a:gd name="connsiteX2" fmla="*/ 216246 w 216246"/>
                  <a:gd name="connsiteY2" fmla="*/ 168522 h 337044"/>
                  <a:gd name="connsiteX3" fmla="*/ 108123 w 216246"/>
                  <a:gd name="connsiteY3" fmla="*/ 337044 h 337044"/>
                  <a:gd name="connsiteX4" fmla="*/ 0 w 216246"/>
                  <a:gd name="connsiteY4" fmla="*/ 168522 h 337044"/>
                  <a:gd name="connsiteX0" fmla="*/ 0 w 227371"/>
                  <a:gd name="connsiteY0" fmla="*/ 170508 h 339030"/>
                  <a:gd name="connsiteX1" fmla="*/ 108123 w 227371"/>
                  <a:gd name="connsiteY1" fmla="*/ 1986 h 339030"/>
                  <a:gd name="connsiteX2" fmla="*/ 211667 w 227371"/>
                  <a:gd name="connsiteY2" fmla="*/ 83801 h 339030"/>
                  <a:gd name="connsiteX3" fmla="*/ 216246 w 227371"/>
                  <a:gd name="connsiteY3" fmla="*/ 170508 h 339030"/>
                  <a:gd name="connsiteX4" fmla="*/ 108123 w 227371"/>
                  <a:gd name="connsiteY4" fmla="*/ 339030 h 339030"/>
                  <a:gd name="connsiteX5" fmla="*/ 0 w 227371"/>
                  <a:gd name="connsiteY5" fmla="*/ 170508 h 339030"/>
                  <a:gd name="connsiteX0" fmla="*/ 216246 w 307686"/>
                  <a:gd name="connsiteY0" fmla="*/ 170508 h 339030"/>
                  <a:gd name="connsiteX1" fmla="*/ 108123 w 307686"/>
                  <a:gd name="connsiteY1" fmla="*/ 339030 h 339030"/>
                  <a:gd name="connsiteX2" fmla="*/ 0 w 307686"/>
                  <a:gd name="connsiteY2" fmla="*/ 170508 h 339030"/>
                  <a:gd name="connsiteX3" fmla="*/ 108123 w 307686"/>
                  <a:gd name="connsiteY3" fmla="*/ 1986 h 339030"/>
                  <a:gd name="connsiteX4" fmla="*/ 211667 w 307686"/>
                  <a:gd name="connsiteY4" fmla="*/ 83801 h 339030"/>
                  <a:gd name="connsiteX5" fmla="*/ 307686 w 307686"/>
                  <a:gd name="connsiteY5" fmla="*/ 261948 h 339030"/>
                  <a:gd name="connsiteX0" fmla="*/ 216246 w 216246"/>
                  <a:gd name="connsiteY0" fmla="*/ 170508 h 339030"/>
                  <a:gd name="connsiteX1" fmla="*/ 108123 w 216246"/>
                  <a:gd name="connsiteY1" fmla="*/ 339030 h 339030"/>
                  <a:gd name="connsiteX2" fmla="*/ 0 w 216246"/>
                  <a:gd name="connsiteY2" fmla="*/ 170508 h 339030"/>
                  <a:gd name="connsiteX3" fmla="*/ 108123 w 216246"/>
                  <a:gd name="connsiteY3" fmla="*/ 1986 h 339030"/>
                  <a:gd name="connsiteX4" fmla="*/ 211667 w 216246"/>
                  <a:gd name="connsiteY4" fmla="*/ 83801 h 339030"/>
                  <a:gd name="connsiteX0" fmla="*/ 108123 w 211667"/>
                  <a:gd name="connsiteY0" fmla="*/ 339030 h 339030"/>
                  <a:gd name="connsiteX1" fmla="*/ 0 w 211667"/>
                  <a:gd name="connsiteY1" fmla="*/ 170508 h 339030"/>
                  <a:gd name="connsiteX2" fmla="*/ 108123 w 211667"/>
                  <a:gd name="connsiteY2" fmla="*/ 1986 h 339030"/>
                  <a:gd name="connsiteX3" fmla="*/ 211667 w 211667"/>
                  <a:gd name="connsiteY3" fmla="*/ 83801 h 339030"/>
                  <a:gd name="connsiteX0" fmla="*/ 108123 w 211667"/>
                  <a:gd name="connsiteY0" fmla="*/ 340366 h 340366"/>
                  <a:gd name="connsiteX1" fmla="*/ 0 w 211667"/>
                  <a:gd name="connsiteY1" fmla="*/ 171844 h 340366"/>
                  <a:gd name="connsiteX2" fmla="*/ 108123 w 211667"/>
                  <a:gd name="connsiteY2" fmla="*/ 3322 h 340366"/>
                  <a:gd name="connsiteX3" fmla="*/ 211667 w 211667"/>
                  <a:gd name="connsiteY3" fmla="*/ 85137 h 340366"/>
                  <a:gd name="connsiteX0" fmla="*/ 108123 w 203820"/>
                  <a:gd name="connsiteY0" fmla="*/ 338586 h 338586"/>
                  <a:gd name="connsiteX1" fmla="*/ 0 w 203820"/>
                  <a:gd name="connsiteY1" fmla="*/ 170064 h 338586"/>
                  <a:gd name="connsiteX2" fmla="*/ 108123 w 203820"/>
                  <a:gd name="connsiteY2" fmla="*/ 1542 h 338586"/>
                  <a:gd name="connsiteX3" fmla="*/ 203820 w 203820"/>
                  <a:gd name="connsiteY3" fmla="*/ 103441 h 338586"/>
                  <a:gd name="connsiteX0" fmla="*/ 108123 w 203820"/>
                  <a:gd name="connsiteY0" fmla="*/ 337309 h 337309"/>
                  <a:gd name="connsiteX1" fmla="*/ 0 w 203820"/>
                  <a:gd name="connsiteY1" fmla="*/ 168787 h 337309"/>
                  <a:gd name="connsiteX2" fmla="*/ 108123 w 203820"/>
                  <a:gd name="connsiteY2" fmla="*/ 265 h 337309"/>
                  <a:gd name="connsiteX3" fmla="*/ 203820 w 203820"/>
                  <a:gd name="connsiteY3" fmla="*/ 102164 h 337309"/>
                </a:gdLst>
                <a:ahLst/>
                <a:cxnLst>
                  <a:cxn ang="0">
                    <a:pos x="connsiteX0" y="connsiteY0"/>
                  </a:cxn>
                  <a:cxn ang="0">
                    <a:pos x="connsiteX1" y="connsiteY1"/>
                  </a:cxn>
                  <a:cxn ang="0">
                    <a:pos x="connsiteX2" y="connsiteY2"/>
                  </a:cxn>
                  <a:cxn ang="0">
                    <a:pos x="connsiteX3" y="connsiteY3"/>
                  </a:cxn>
                </a:cxnLst>
                <a:rect l="l" t="t" r="r" b="b"/>
                <a:pathLst>
                  <a:path w="203820" h="337309">
                    <a:moveTo>
                      <a:pt x="108123" y="337309"/>
                    </a:moveTo>
                    <a:cubicBezTo>
                      <a:pt x="48408" y="337309"/>
                      <a:pt x="0" y="261859"/>
                      <a:pt x="0" y="168787"/>
                    </a:cubicBezTo>
                    <a:cubicBezTo>
                      <a:pt x="0" y="75715"/>
                      <a:pt x="49017" y="-5227"/>
                      <a:pt x="108123" y="265"/>
                    </a:cubicBezTo>
                    <a:cubicBezTo>
                      <a:pt x="167229" y="5757"/>
                      <a:pt x="195044" y="39575"/>
                      <a:pt x="203820" y="102164"/>
                    </a:cubicBezTo>
                  </a:path>
                </a:pathLst>
              </a:custGeom>
              <a:solidFill>
                <a:srgbClr val="ED7D31">
                  <a:lumMod val="60000"/>
                  <a:lumOff val="4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80" name="円/楕円 369">
                <a:extLst>
                  <a:ext uri="{FF2B5EF4-FFF2-40B4-BE49-F238E27FC236}">
                    <a16:creationId xmlns:a16="http://schemas.microsoft.com/office/drawing/2014/main" id="{AC24C601-D844-4340-A1F0-53D8CBF20A88}"/>
                  </a:ext>
                </a:extLst>
              </p:cNvPr>
              <p:cNvSpPr/>
              <p:nvPr/>
            </p:nvSpPr>
            <p:spPr>
              <a:xfrm rot="900000" flipH="1">
                <a:off x="6064991" y="4454536"/>
                <a:ext cx="145381" cy="266390"/>
              </a:xfrm>
              <a:custGeom>
                <a:avLst/>
                <a:gdLst>
                  <a:gd name="connsiteX0" fmla="*/ 0 w 137951"/>
                  <a:gd name="connsiteY0" fmla="*/ 109765 h 219530"/>
                  <a:gd name="connsiteX1" fmla="*/ 68976 w 137951"/>
                  <a:gd name="connsiteY1" fmla="*/ 0 h 219530"/>
                  <a:gd name="connsiteX2" fmla="*/ 137952 w 137951"/>
                  <a:gd name="connsiteY2" fmla="*/ 109765 h 219530"/>
                  <a:gd name="connsiteX3" fmla="*/ 68976 w 137951"/>
                  <a:gd name="connsiteY3" fmla="*/ 219530 h 219530"/>
                  <a:gd name="connsiteX4" fmla="*/ 0 w 137951"/>
                  <a:gd name="connsiteY4" fmla="*/ 109765 h 219530"/>
                  <a:gd name="connsiteX0" fmla="*/ 0 w 137952"/>
                  <a:gd name="connsiteY0" fmla="*/ 109765 h 219530"/>
                  <a:gd name="connsiteX1" fmla="*/ 68976 w 137952"/>
                  <a:gd name="connsiteY1" fmla="*/ 0 h 219530"/>
                  <a:gd name="connsiteX2" fmla="*/ 137952 w 137952"/>
                  <a:gd name="connsiteY2" fmla="*/ 109765 h 219530"/>
                  <a:gd name="connsiteX3" fmla="*/ 68976 w 137952"/>
                  <a:gd name="connsiteY3" fmla="*/ 219530 h 219530"/>
                  <a:gd name="connsiteX4" fmla="*/ 0 w 137952"/>
                  <a:gd name="connsiteY4" fmla="*/ 109765 h 219530"/>
                  <a:gd name="connsiteX0" fmla="*/ 0 w 120663"/>
                  <a:gd name="connsiteY0" fmla="*/ 110869 h 221097"/>
                  <a:gd name="connsiteX1" fmla="*/ 68976 w 120663"/>
                  <a:gd name="connsiteY1" fmla="*/ 1104 h 221097"/>
                  <a:gd name="connsiteX2" fmla="*/ 120663 w 120663"/>
                  <a:gd name="connsiteY2" fmla="*/ 74187 h 221097"/>
                  <a:gd name="connsiteX3" fmla="*/ 68976 w 120663"/>
                  <a:gd name="connsiteY3" fmla="*/ 220634 h 221097"/>
                  <a:gd name="connsiteX4" fmla="*/ 0 w 120663"/>
                  <a:gd name="connsiteY4" fmla="*/ 110869 h 221097"/>
                  <a:gd name="connsiteX0" fmla="*/ 0 w 120663"/>
                  <a:gd name="connsiteY0" fmla="*/ 110869 h 221097"/>
                  <a:gd name="connsiteX1" fmla="*/ 68976 w 120663"/>
                  <a:gd name="connsiteY1" fmla="*/ 1104 h 221097"/>
                  <a:gd name="connsiteX2" fmla="*/ 120663 w 120663"/>
                  <a:gd name="connsiteY2" fmla="*/ 74187 h 221097"/>
                  <a:gd name="connsiteX3" fmla="*/ 68976 w 120663"/>
                  <a:gd name="connsiteY3" fmla="*/ 220634 h 221097"/>
                  <a:gd name="connsiteX4" fmla="*/ 0 w 120663"/>
                  <a:gd name="connsiteY4" fmla="*/ 110869 h 221097"/>
                  <a:gd name="connsiteX0" fmla="*/ 0 w 120663"/>
                  <a:gd name="connsiteY0" fmla="*/ 110869 h 221097"/>
                  <a:gd name="connsiteX1" fmla="*/ 68976 w 120663"/>
                  <a:gd name="connsiteY1" fmla="*/ 1104 h 221097"/>
                  <a:gd name="connsiteX2" fmla="*/ 120663 w 120663"/>
                  <a:gd name="connsiteY2" fmla="*/ 74187 h 221097"/>
                  <a:gd name="connsiteX3" fmla="*/ 68976 w 120663"/>
                  <a:gd name="connsiteY3" fmla="*/ 220634 h 221097"/>
                  <a:gd name="connsiteX4" fmla="*/ 0 w 120663"/>
                  <a:gd name="connsiteY4" fmla="*/ 110869 h 221097"/>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0663" h="221097">
                    <a:moveTo>
                      <a:pt x="0" y="110869"/>
                    </a:moveTo>
                    <a:cubicBezTo>
                      <a:pt x="0" y="50247"/>
                      <a:pt x="48866" y="7218"/>
                      <a:pt x="68976" y="1104"/>
                    </a:cubicBezTo>
                    <a:cubicBezTo>
                      <a:pt x="89086" y="-5010"/>
                      <a:pt x="120663" y="13565"/>
                      <a:pt x="120663" y="74187"/>
                    </a:cubicBezTo>
                    <a:cubicBezTo>
                      <a:pt x="77082" y="150249"/>
                      <a:pt x="71181" y="180139"/>
                      <a:pt x="68976" y="220634"/>
                    </a:cubicBezTo>
                    <a:cubicBezTo>
                      <a:pt x="48866" y="226748"/>
                      <a:pt x="0" y="171491"/>
                      <a:pt x="0" y="110869"/>
                    </a:cubicBezTo>
                    <a:close/>
                  </a:path>
                </a:pathLst>
              </a:custGeom>
              <a:solidFill>
                <a:srgbClr val="ED7D31">
                  <a:lumMod val="75000"/>
                </a:srgbClr>
              </a:solidFill>
              <a:ln w="12700" cap="flat" cmpd="sng" algn="ctr">
                <a:no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81" name="月 180">
                <a:extLst>
                  <a:ext uri="{FF2B5EF4-FFF2-40B4-BE49-F238E27FC236}">
                    <a16:creationId xmlns:a16="http://schemas.microsoft.com/office/drawing/2014/main" id="{ECC0CD75-CBE2-4EC4-97C5-2B0FF935A981}"/>
                  </a:ext>
                </a:extLst>
              </p:cNvPr>
              <p:cNvSpPr/>
              <p:nvPr/>
            </p:nvSpPr>
            <p:spPr>
              <a:xfrm rot="15300000" flipH="1">
                <a:off x="5324308" y="3440090"/>
                <a:ext cx="390249" cy="947672"/>
              </a:xfrm>
              <a:prstGeom prst="moon">
                <a:avLst>
                  <a:gd name="adj" fmla="val 68470"/>
                </a:avLst>
              </a:prstGeom>
              <a:solidFill>
                <a:sysClr val="windowText" lastClr="000000"/>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nvGrpSpPr>
              <p:cNvPr id="182" name="グループ化 181">
                <a:extLst>
                  <a:ext uri="{FF2B5EF4-FFF2-40B4-BE49-F238E27FC236}">
                    <a16:creationId xmlns:a16="http://schemas.microsoft.com/office/drawing/2014/main" id="{EEF0810D-D022-4D5C-9EE5-69144557AA8E}"/>
                  </a:ext>
                </a:extLst>
              </p:cNvPr>
              <p:cNvGrpSpPr/>
              <p:nvPr/>
            </p:nvGrpSpPr>
            <p:grpSpPr>
              <a:xfrm>
                <a:off x="5151989" y="4131094"/>
                <a:ext cx="736810" cy="533725"/>
                <a:chOff x="5151989" y="4088216"/>
                <a:chExt cx="736810" cy="533725"/>
              </a:xfrm>
            </p:grpSpPr>
            <p:grpSp>
              <p:nvGrpSpPr>
                <p:cNvPr id="183" name="グループ化 182">
                  <a:extLst>
                    <a:ext uri="{FF2B5EF4-FFF2-40B4-BE49-F238E27FC236}">
                      <a16:creationId xmlns:a16="http://schemas.microsoft.com/office/drawing/2014/main" id="{0B9CD8F4-1C2F-46E8-859D-1AD66E5D3C51}"/>
                    </a:ext>
                  </a:extLst>
                </p:cNvPr>
                <p:cNvGrpSpPr/>
                <p:nvPr/>
              </p:nvGrpSpPr>
              <p:grpSpPr>
                <a:xfrm>
                  <a:off x="5580552" y="4088218"/>
                  <a:ext cx="308247" cy="533723"/>
                  <a:chOff x="8015452" y="4088218"/>
                  <a:chExt cx="308247" cy="533723"/>
                </a:xfrm>
              </p:grpSpPr>
              <p:sp>
                <p:nvSpPr>
                  <p:cNvPr id="188" name="月 187">
                    <a:extLst>
                      <a:ext uri="{FF2B5EF4-FFF2-40B4-BE49-F238E27FC236}">
                        <a16:creationId xmlns:a16="http://schemas.microsoft.com/office/drawing/2014/main" id="{30710F4A-DC57-4D99-961C-B51B6D9BBACA}"/>
                      </a:ext>
                    </a:extLst>
                  </p:cNvPr>
                  <p:cNvSpPr/>
                  <p:nvPr/>
                </p:nvSpPr>
                <p:spPr>
                  <a:xfrm rot="5400000">
                    <a:off x="8121942" y="3981728"/>
                    <a:ext cx="95267" cy="308247"/>
                  </a:xfrm>
                  <a:prstGeom prst="moon">
                    <a:avLst>
                      <a:gd name="adj" fmla="val 52617"/>
                    </a:avLst>
                  </a:prstGeom>
                  <a:solidFill>
                    <a:sysClr val="windowText" lastClr="000000"/>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89" name="円/楕円 480">
                    <a:extLst>
                      <a:ext uri="{FF2B5EF4-FFF2-40B4-BE49-F238E27FC236}">
                        <a16:creationId xmlns:a16="http://schemas.microsoft.com/office/drawing/2014/main" id="{80E58CF2-0E22-436E-B102-6A5513657C90}"/>
                      </a:ext>
                    </a:extLst>
                  </p:cNvPr>
                  <p:cNvSpPr/>
                  <p:nvPr/>
                </p:nvSpPr>
                <p:spPr>
                  <a:xfrm>
                    <a:off x="8027524" y="4336875"/>
                    <a:ext cx="213489" cy="285066"/>
                  </a:xfrm>
                  <a:prstGeom prst="ellipse">
                    <a:avLst/>
                  </a:prstGeom>
                  <a:solidFill>
                    <a:schemeClr val="bg1"/>
                  </a:solidFill>
                  <a:ln w="12700" cap="flat" cmpd="sng" algn="ctr">
                    <a:solidFill>
                      <a:schemeClr val="tx1"/>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90" name="円/楕円 480">
                    <a:extLst>
                      <a:ext uri="{FF2B5EF4-FFF2-40B4-BE49-F238E27FC236}">
                        <a16:creationId xmlns:a16="http://schemas.microsoft.com/office/drawing/2014/main" id="{51F990C7-5EAF-4947-A8A6-51559A608BB5}"/>
                      </a:ext>
                    </a:extLst>
                  </p:cNvPr>
                  <p:cNvSpPr/>
                  <p:nvPr/>
                </p:nvSpPr>
                <p:spPr>
                  <a:xfrm>
                    <a:off x="8096450" y="4475635"/>
                    <a:ext cx="58005" cy="58005"/>
                  </a:xfrm>
                  <a:prstGeom prst="ellipse">
                    <a:avLst/>
                  </a:prstGeom>
                  <a:solidFill>
                    <a:schemeClr val="tx1"/>
                  </a:solidFill>
                  <a:ln w="12700" cap="flat" cmpd="sng" algn="ctr">
                    <a:no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grpSp>
              <p:nvGrpSpPr>
                <p:cNvPr id="184" name="グループ化 183">
                  <a:extLst>
                    <a:ext uri="{FF2B5EF4-FFF2-40B4-BE49-F238E27FC236}">
                      <a16:creationId xmlns:a16="http://schemas.microsoft.com/office/drawing/2014/main" id="{B22BABB7-EA85-4A98-80F7-56F82657C6CA}"/>
                    </a:ext>
                  </a:extLst>
                </p:cNvPr>
                <p:cNvGrpSpPr/>
                <p:nvPr/>
              </p:nvGrpSpPr>
              <p:grpSpPr>
                <a:xfrm>
                  <a:off x="5151989" y="4088216"/>
                  <a:ext cx="229549" cy="533725"/>
                  <a:chOff x="8015450" y="4088216"/>
                  <a:chExt cx="308247" cy="533725"/>
                </a:xfrm>
              </p:grpSpPr>
              <p:sp>
                <p:nvSpPr>
                  <p:cNvPr id="185" name="月 184">
                    <a:extLst>
                      <a:ext uri="{FF2B5EF4-FFF2-40B4-BE49-F238E27FC236}">
                        <a16:creationId xmlns:a16="http://schemas.microsoft.com/office/drawing/2014/main" id="{24C6ECF6-10DE-47A5-BBF6-A68EA633DFCD}"/>
                      </a:ext>
                    </a:extLst>
                  </p:cNvPr>
                  <p:cNvSpPr/>
                  <p:nvPr/>
                </p:nvSpPr>
                <p:spPr>
                  <a:xfrm rot="5400000">
                    <a:off x="8121941" y="3981725"/>
                    <a:ext cx="95266" cy="308247"/>
                  </a:xfrm>
                  <a:prstGeom prst="moon">
                    <a:avLst>
                      <a:gd name="adj" fmla="val 52616"/>
                    </a:avLst>
                  </a:prstGeom>
                  <a:solidFill>
                    <a:sysClr val="windowText" lastClr="000000"/>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86" name="円/楕円 480">
                    <a:extLst>
                      <a:ext uri="{FF2B5EF4-FFF2-40B4-BE49-F238E27FC236}">
                        <a16:creationId xmlns:a16="http://schemas.microsoft.com/office/drawing/2014/main" id="{667E6EA1-0694-4466-91D6-FDC40A66EC9F}"/>
                      </a:ext>
                    </a:extLst>
                  </p:cNvPr>
                  <p:cNvSpPr/>
                  <p:nvPr/>
                </p:nvSpPr>
                <p:spPr>
                  <a:xfrm>
                    <a:off x="8053789" y="4336875"/>
                    <a:ext cx="213491" cy="285066"/>
                  </a:xfrm>
                  <a:prstGeom prst="ellipse">
                    <a:avLst/>
                  </a:prstGeom>
                  <a:solidFill>
                    <a:schemeClr val="bg1"/>
                  </a:solidFill>
                  <a:ln w="12700" cap="flat" cmpd="sng" algn="ctr">
                    <a:solidFill>
                      <a:schemeClr val="tx1"/>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87" name="円/楕円 480">
                    <a:extLst>
                      <a:ext uri="{FF2B5EF4-FFF2-40B4-BE49-F238E27FC236}">
                        <a16:creationId xmlns:a16="http://schemas.microsoft.com/office/drawing/2014/main" id="{062DB456-E999-4E41-93CC-DF4163785A28}"/>
                      </a:ext>
                    </a:extLst>
                  </p:cNvPr>
                  <p:cNvSpPr/>
                  <p:nvPr/>
                </p:nvSpPr>
                <p:spPr>
                  <a:xfrm>
                    <a:off x="8120018" y="4475635"/>
                    <a:ext cx="77891" cy="58005"/>
                  </a:xfrm>
                  <a:prstGeom prst="ellipse">
                    <a:avLst/>
                  </a:prstGeom>
                  <a:solidFill>
                    <a:schemeClr val="tx1"/>
                  </a:solidFill>
                  <a:ln w="12700" cap="flat" cmpd="sng" algn="ctr">
                    <a:no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grpSp>
        </p:grpSp>
        <p:sp>
          <p:nvSpPr>
            <p:cNvPr id="293" name="四角形: 上の 2 つの角を丸める 292">
              <a:extLst>
                <a:ext uri="{FF2B5EF4-FFF2-40B4-BE49-F238E27FC236}">
                  <a16:creationId xmlns:a16="http://schemas.microsoft.com/office/drawing/2014/main" id="{D4B80851-77D9-483D-9BC0-4ADB1A91C390}"/>
                </a:ext>
              </a:extLst>
            </p:cNvPr>
            <p:cNvSpPr/>
            <p:nvPr/>
          </p:nvSpPr>
          <p:spPr>
            <a:xfrm>
              <a:off x="8313522" y="2573586"/>
              <a:ext cx="89909" cy="420640"/>
            </a:xfrm>
            <a:prstGeom prst="round2SameRect">
              <a:avLst>
                <a:gd name="adj1" fmla="val 0"/>
                <a:gd name="adj2" fmla="val 40384"/>
              </a:avLst>
            </a:prstGeom>
            <a:solidFill>
              <a:srgbClr val="5B9BD5">
                <a:lumMod val="60000"/>
                <a:lumOff val="4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294" name="平行四辺形 293">
              <a:extLst>
                <a:ext uri="{FF2B5EF4-FFF2-40B4-BE49-F238E27FC236}">
                  <a16:creationId xmlns:a16="http://schemas.microsoft.com/office/drawing/2014/main" id="{D4D1E763-AA6A-4763-9673-01C6C06A4237}"/>
                </a:ext>
              </a:extLst>
            </p:cNvPr>
            <p:cNvSpPr/>
            <p:nvPr/>
          </p:nvSpPr>
          <p:spPr>
            <a:xfrm>
              <a:off x="8155381" y="2570544"/>
              <a:ext cx="196872" cy="159570"/>
            </a:xfrm>
            <a:prstGeom prst="parallelogram">
              <a:avLst>
                <a:gd name="adj" fmla="val 54525"/>
              </a:avLst>
            </a:prstGeom>
            <a:solidFill>
              <a:srgbClr val="5B9BD5">
                <a:lumMod val="60000"/>
                <a:lumOff val="4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295" name="平行四辺形 294">
              <a:extLst>
                <a:ext uri="{FF2B5EF4-FFF2-40B4-BE49-F238E27FC236}">
                  <a16:creationId xmlns:a16="http://schemas.microsoft.com/office/drawing/2014/main" id="{13AA49C2-4BBE-41E5-AF81-13A6E7036847}"/>
                </a:ext>
              </a:extLst>
            </p:cNvPr>
            <p:cNvSpPr/>
            <p:nvPr/>
          </p:nvSpPr>
          <p:spPr>
            <a:xfrm flipH="1">
              <a:off x="8352535" y="2570544"/>
              <a:ext cx="293784" cy="159570"/>
            </a:xfrm>
            <a:prstGeom prst="parallelogram">
              <a:avLst>
                <a:gd name="adj" fmla="val 56878"/>
              </a:avLst>
            </a:prstGeom>
            <a:solidFill>
              <a:srgbClr val="5B9BD5">
                <a:lumMod val="60000"/>
                <a:lumOff val="4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296" name="楕円 295">
              <a:extLst>
                <a:ext uri="{FF2B5EF4-FFF2-40B4-BE49-F238E27FC236}">
                  <a16:creationId xmlns:a16="http://schemas.microsoft.com/office/drawing/2014/main" id="{87290438-40CF-4560-AEF9-F2873ECF1909}"/>
                </a:ext>
              </a:extLst>
            </p:cNvPr>
            <p:cNvSpPr/>
            <p:nvPr/>
          </p:nvSpPr>
          <p:spPr>
            <a:xfrm>
              <a:off x="8335906" y="2657975"/>
              <a:ext cx="45719" cy="49361"/>
            </a:xfrm>
            <a:prstGeom prst="ellipse">
              <a:avLst/>
            </a:prstGeom>
            <a:solidFill>
              <a:srgbClr val="FFC000">
                <a:lumMod val="40000"/>
                <a:lumOff val="6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297" name="楕円 296">
              <a:extLst>
                <a:ext uri="{FF2B5EF4-FFF2-40B4-BE49-F238E27FC236}">
                  <a16:creationId xmlns:a16="http://schemas.microsoft.com/office/drawing/2014/main" id="{8263C27B-AF9F-4EB2-82A2-EC6B55F9C6CE}"/>
                </a:ext>
              </a:extLst>
            </p:cNvPr>
            <p:cNvSpPr/>
            <p:nvPr/>
          </p:nvSpPr>
          <p:spPr>
            <a:xfrm>
              <a:off x="8335906" y="2774810"/>
              <a:ext cx="45719" cy="49361"/>
            </a:xfrm>
            <a:prstGeom prst="ellipse">
              <a:avLst/>
            </a:prstGeom>
            <a:solidFill>
              <a:srgbClr val="FFC000">
                <a:lumMod val="40000"/>
                <a:lumOff val="6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298" name="楕円 297">
              <a:extLst>
                <a:ext uri="{FF2B5EF4-FFF2-40B4-BE49-F238E27FC236}">
                  <a16:creationId xmlns:a16="http://schemas.microsoft.com/office/drawing/2014/main" id="{A34C265D-F2D1-4CE8-9C88-204A8F5E8977}"/>
                </a:ext>
              </a:extLst>
            </p:cNvPr>
            <p:cNvSpPr/>
            <p:nvPr/>
          </p:nvSpPr>
          <p:spPr>
            <a:xfrm>
              <a:off x="8335906" y="2881966"/>
              <a:ext cx="45719" cy="49361"/>
            </a:xfrm>
            <a:prstGeom prst="ellipse">
              <a:avLst/>
            </a:prstGeom>
            <a:solidFill>
              <a:srgbClr val="FFC000">
                <a:lumMod val="40000"/>
                <a:lumOff val="6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nvGrpSpPr>
            <p:cNvPr id="299" name="グループ化 298">
              <a:extLst>
                <a:ext uri="{FF2B5EF4-FFF2-40B4-BE49-F238E27FC236}">
                  <a16:creationId xmlns:a16="http://schemas.microsoft.com/office/drawing/2014/main" id="{DEA8250F-E7C8-476E-B7E0-146207F0101A}"/>
                </a:ext>
              </a:extLst>
            </p:cNvPr>
            <p:cNvGrpSpPr/>
            <p:nvPr/>
          </p:nvGrpSpPr>
          <p:grpSpPr>
            <a:xfrm>
              <a:off x="7829280" y="2829441"/>
              <a:ext cx="1094802" cy="649553"/>
              <a:chOff x="3560329" y="2804159"/>
              <a:chExt cx="1094802" cy="649553"/>
            </a:xfrm>
          </p:grpSpPr>
          <p:grpSp>
            <p:nvGrpSpPr>
              <p:cNvPr id="315" name="グループ化 314">
                <a:extLst>
                  <a:ext uri="{FF2B5EF4-FFF2-40B4-BE49-F238E27FC236}">
                    <a16:creationId xmlns:a16="http://schemas.microsoft.com/office/drawing/2014/main" id="{9322E2BC-F6E9-49FE-968A-B7367318B7D6}"/>
                  </a:ext>
                </a:extLst>
              </p:cNvPr>
              <p:cNvGrpSpPr/>
              <p:nvPr/>
            </p:nvGrpSpPr>
            <p:grpSpPr>
              <a:xfrm>
                <a:off x="3560329" y="3059902"/>
                <a:ext cx="839064" cy="301224"/>
                <a:chOff x="1966479" y="3059902"/>
                <a:chExt cx="839064" cy="301224"/>
              </a:xfrm>
            </p:grpSpPr>
            <p:grpSp>
              <p:nvGrpSpPr>
                <p:cNvPr id="317" name="グループ化 316">
                  <a:extLst>
                    <a:ext uri="{FF2B5EF4-FFF2-40B4-BE49-F238E27FC236}">
                      <a16:creationId xmlns:a16="http://schemas.microsoft.com/office/drawing/2014/main" id="{ECDC35E3-0758-48A1-929E-C1AA0F444037}"/>
                    </a:ext>
                  </a:extLst>
                </p:cNvPr>
                <p:cNvGrpSpPr/>
                <p:nvPr/>
              </p:nvGrpSpPr>
              <p:grpSpPr>
                <a:xfrm>
                  <a:off x="1968118" y="3059902"/>
                  <a:ext cx="152582" cy="245345"/>
                  <a:chOff x="3696965" y="3132430"/>
                  <a:chExt cx="140232" cy="212394"/>
                </a:xfrm>
              </p:grpSpPr>
              <p:sp>
                <p:nvSpPr>
                  <p:cNvPr id="319" name="四角形: 角を丸くする 318">
                    <a:extLst>
                      <a:ext uri="{FF2B5EF4-FFF2-40B4-BE49-F238E27FC236}">
                        <a16:creationId xmlns:a16="http://schemas.microsoft.com/office/drawing/2014/main" id="{2504A372-7F18-451B-8BAF-CA9F424492D8}"/>
                      </a:ext>
                    </a:extLst>
                  </p:cNvPr>
                  <p:cNvSpPr/>
                  <p:nvPr/>
                </p:nvSpPr>
                <p:spPr>
                  <a:xfrm rot="19800000">
                    <a:off x="3785701" y="3187552"/>
                    <a:ext cx="51496" cy="144423"/>
                  </a:xfrm>
                  <a:prstGeom prst="roundRect">
                    <a:avLst>
                      <a:gd name="adj" fmla="val 50000"/>
                    </a:avLst>
                  </a:prstGeom>
                  <a:solidFill>
                    <a:srgbClr val="ED7D31">
                      <a:lumMod val="75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69" name="四角形: 角を丸くする 168">
                    <a:extLst>
                      <a:ext uri="{FF2B5EF4-FFF2-40B4-BE49-F238E27FC236}">
                        <a16:creationId xmlns:a16="http://schemas.microsoft.com/office/drawing/2014/main" id="{D4A4340F-6CED-4084-8720-AAC380FF1D2F}"/>
                      </a:ext>
                    </a:extLst>
                  </p:cNvPr>
                  <p:cNvSpPr/>
                  <p:nvPr/>
                </p:nvSpPr>
                <p:spPr>
                  <a:xfrm>
                    <a:off x="3744758" y="3157376"/>
                    <a:ext cx="60516" cy="187448"/>
                  </a:xfrm>
                  <a:prstGeom prst="roundRect">
                    <a:avLst>
                      <a:gd name="adj" fmla="val 50000"/>
                    </a:avLst>
                  </a:prstGeom>
                  <a:solidFill>
                    <a:srgbClr val="ED7D31">
                      <a:lumMod val="60000"/>
                      <a:lumOff val="4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170" name="四角形: 角を丸くする 169">
                    <a:extLst>
                      <a:ext uri="{FF2B5EF4-FFF2-40B4-BE49-F238E27FC236}">
                        <a16:creationId xmlns:a16="http://schemas.microsoft.com/office/drawing/2014/main" id="{AA53F4BD-3E9C-4692-B131-C5B98C34CB7F}"/>
                      </a:ext>
                    </a:extLst>
                  </p:cNvPr>
                  <p:cNvSpPr/>
                  <p:nvPr/>
                </p:nvSpPr>
                <p:spPr>
                  <a:xfrm rot="2634547">
                    <a:off x="3696965" y="3132430"/>
                    <a:ext cx="60517" cy="203393"/>
                  </a:xfrm>
                  <a:prstGeom prst="roundRect">
                    <a:avLst>
                      <a:gd name="adj" fmla="val 50000"/>
                    </a:avLst>
                  </a:prstGeom>
                  <a:solidFill>
                    <a:srgbClr val="ED7D31">
                      <a:lumMod val="40000"/>
                      <a:lumOff val="6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sp>
              <p:nvSpPr>
                <p:cNvPr id="318" name="フリーフォーム: 図形 317">
                  <a:extLst>
                    <a:ext uri="{FF2B5EF4-FFF2-40B4-BE49-F238E27FC236}">
                      <a16:creationId xmlns:a16="http://schemas.microsoft.com/office/drawing/2014/main" id="{669A0A56-70C6-42D0-B12B-C598C69A1EB8}"/>
                    </a:ext>
                  </a:extLst>
                </p:cNvPr>
                <p:cNvSpPr/>
                <p:nvPr/>
              </p:nvSpPr>
              <p:spPr>
                <a:xfrm>
                  <a:off x="1966479" y="3060657"/>
                  <a:ext cx="839064" cy="300469"/>
                </a:xfrm>
                <a:custGeom>
                  <a:avLst/>
                  <a:gdLst>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7498 w 1057498"/>
                    <a:gd name="connsiteY6" fmla="*/ 259705 h 338307"/>
                    <a:gd name="connsiteX7" fmla="*/ 1052705 w 1057498"/>
                    <a:gd name="connsiteY7" fmla="*/ 259705 h 338307"/>
                    <a:gd name="connsiteX8" fmla="*/ 1056977 w 1057498"/>
                    <a:gd name="connsiteY8" fmla="*/ 275694 h 338307"/>
                    <a:gd name="connsiteX9" fmla="*/ 1056976 w 1057498"/>
                    <a:gd name="connsiteY9" fmla="*/ 275692 h 338307"/>
                    <a:gd name="connsiteX10" fmla="*/ 907395 w 1057498"/>
                    <a:gd name="connsiteY10" fmla="*/ 332219 h 338307"/>
                    <a:gd name="connsiteX11" fmla="*/ 303273 w 1057498"/>
                    <a:gd name="connsiteY11" fmla="*/ 140087 h 338307"/>
                    <a:gd name="connsiteX12" fmla="*/ 303967 w 1057498"/>
                    <a:gd name="connsiteY12" fmla="*/ 137495 h 338307"/>
                    <a:gd name="connsiteX13" fmla="*/ 294303 w 1057498"/>
                    <a:gd name="connsiteY13" fmla="*/ 140796 h 338307"/>
                    <a:gd name="connsiteX14" fmla="*/ 225258 w 1057498"/>
                    <a:gd name="connsiteY14" fmla="*/ 147859 h 338307"/>
                    <a:gd name="connsiteX15" fmla="*/ 99830 w 1057498"/>
                    <a:gd name="connsiteY15" fmla="*/ 121536 h 338307"/>
                    <a:gd name="connsiteX16" fmla="*/ 98623 w 1057498"/>
                    <a:gd name="connsiteY16" fmla="*/ 120627 h 338307"/>
                    <a:gd name="connsiteX17" fmla="*/ 64054 w 1057498"/>
                    <a:gd name="connsiteY17" fmla="*/ 230891 h 338307"/>
                    <a:gd name="connsiteX18" fmla="*/ 47347 w 1057498"/>
                    <a:gd name="connsiteY18" fmla="*/ 251647 h 338307"/>
                    <a:gd name="connsiteX19" fmla="*/ 22196 w 1057498"/>
                    <a:gd name="connsiteY19" fmla="*/ 253324 h 338307"/>
                    <a:gd name="connsiteX20" fmla="*/ 3333 w 1057498"/>
                    <a:gd name="connsiteY20" fmla="*/ 234942 h 338307"/>
                    <a:gd name="connsiteX21" fmla="*/ 1808 w 1057498"/>
                    <a:gd name="connsiteY21" fmla="*/ 207268 h 338307"/>
                    <a:gd name="connsiteX22" fmla="*/ 48285 w 1057498"/>
                    <a:gd name="connsiteY22" fmla="*/ 59010 h 338307"/>
                    <a:gd name="connsiteX23" fmla="*/ 47877 w 1057498"/>
                    <a:gd name="connsiteY23" fmla="*/ 57986 h 338307"/>
                    <a:gd name="connsiteX24" fmla="*/ 225258 w 1057498"/>
                    <a:gd name="connsiteY24" fmla="*/ 0 h 338307"/>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7498 w 1057498"/>
                    <a:gd name="connsiteY6" fmla="*/ 259705 h 338307"/>
                    <a:gd name="connsiteX7" fmla="*/ 1056977 w 1057498"/>
                    <a:gd name="connsiteY7" fmla="*/ 275694 h 338307"/>
                    <a:gd name="connsiteX8" fmla="*/ 1056976 w 1057498"/>
                    <a:gd name="connsiteY8" fmla="*/ 275692 h 338307"/>
                    <a:gd name="connsiteX9" fmla="*/ 907395 w 1057498"/>
                    <a:gd name="connsiteY9" fmla="*/ 332219 h 338307"/>
                    <a:gd name="connsiteX10" fmla="*/ 303273 w 1057498"/>
                    <a:gd name="connsiteY10" fmla="*/ 140087 h 338307"/>
                    <a:gd name="connsiteX11" fmla="*/ 303967 w 1057498"/>
                    <a:gd name="connsiteY11" fmla="*/ 137495 h 338307"/>
                    <a:gd name="connsiteX12" fmla="*/ 294303 w 1057498"/>
                    <a:gd name="connsiteY12" fmla="*/ 140796 h 338307"/>
                    <a:gd name="connsiteX13" fmla="*/ 225258 w 1057498"/>
                    <a:gd name="connsiteY13" fmla="*/ 147859 h 338307"/>
                    <a:gd name="connsiteX14" fmla="*/ 99830 w 1057498"/>
                    <a:gd name="connsiteY14" fmla="*/ 121536 h 338307"/>
                    <a:gd name="connsiteX15" fmla="*/ 98623 w 1057498"/>
                    <a:gd name="connsiteY15" fmla="*/ 120627 h 338307"/>
                    <a:gd name="connsiteX16" fmla="*/ 64054 w 1057498"/>
                    <a:gd name="connsiteY16" fmla="*/ 230891 h 338307"/>
                    <a:gd name="connsiteX17" fmla="*/ 47347 w 1057498"/>
                    <a:gd name="connsiteY17" fmla="*/ 251647 h 338307"/>
                    <a:gd name="connsiteX18" fmla="*/ 22196 w 1057498"/>
                    <a:gd name="connsiteY18" fmla="*/ 253324 h 338307"/>
                    <a:gd name="connsiteX19" fmla="*/ 3333 w 1057498"/>
                    <a:gd name="connsiteY19" fmla="*/ 234942 h 338307"/>
                    <a:gd name="connsiteX20" fmla="*/ 1808 w 1057498"/>
                    <a:gd name="connsiteY20" fmla="*/ 207268 h 338307"/>
                    <a:gd name="connsiteX21" fmla="*/ 48285 w 1057498"/>
                    <a:gd name="connsiteY21" fmla="*/ 59010 h 338307"/>
                    <a:gd name="connsiteX22" fmla="*/ 47877 w 1057498"/>
                    <a:gd name="connsiteY22" fmla="*/ 57986 h 338307"/>
                    <a:gd name="connsiteX23" fmla="*/ 225258 w 1057498"/>
                    <a:gd name="connsiteY23" fmla="*/ 0 h 338307"/>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6977 w 1057498"/>
                    <a:gd name="connsiteY6" fmla="*/ 275694 h 338307"/>
                    <a:gd name="connsiteX7" fmla="*/ 1056976 w 1057498"/>
                    <a:gd name="connsiteY7" fmla="*/ 275692 h 338307"/>
                    <a:gd name="connsiteX8" fmla="*/ 907395 w 1057498"/>
                    <a:gd name="connsiteY8" fmla="*/ 332219 h 338307"/>
                    <a:gd name="connsiteX9" fmla="*/ 303273 w 1057498"/>
                    <a:gd name="connsiteY9" fmla="*/ 140087 h 338307"/>
                    <a:gd name="connsiteX10" fmla="*/ 303967 w 1057498"/>
                    <a:gd name="connsiteY10" fmla="*/ 137495 h 338307"/>
                    <a:gd name="connsiteX11" fmla="*/ 294303 w 1057498"/>
                    <a:gd name="connsiteY11" fmla="*/ 140796 h 338307"/>
                    <a:gd name="connsiteX12" fmla="*/ 225258 w 1057498"/>
                    <a:gd name="connsiteY12" fmla="*/ 147859 h 338307"/>
                    <a:gd name="connsiteX13" fmla="*/ 99830 w 1057498"/>
                    <a:gd name="connsiteY13" fmla="*/ 121536 h 338307"/>
                    <a:gd name="connsiteX14" fmla="*/ 98623 w 1057498"/>
                    <a:gd name="connsiteY14" fmla="*/ 120627 h 338307"/>
                    <a:gd name="connsiteX15" fmla="*/ 64054 w 1057498"/>
                    <a:gd name="connsiteY15" fmla="*/ 230891 h 338307"/>
                    <a:gd name="connsiteX16" fmla="*/ 47347 w 1057498"/>
                    <a:gd name="connsiteY16" fmla="*/ 251647 h 338307"/>
                    <a:gd name="connsiteX17" fmla="*/ 22196 w 1057498"/>
                    <a:gd name="connsiteY17" fmla="*/ 253324 h 338307"/>
                    <a:gd name="connsiteX18" fmla="*/ 3333 w 1057498"/>
                    <a:gd name="connsiteY18" fmla="*/ 234942 h 338307"/>
                    <a:gd name="connsiteX19" fmla="*/ 1808 w 1057498"/>
                    <a:gd name="connsiteY19" fmla="*/ 207268 h 338307"/>
                    <a:gd name="connsiteX20" fmla="*/ 48285 w 1057498"/>
                    <a:gd name="connsiteY20" fmla="*/ 59010 h 338307"/>
                    <a:gd name="connsiteX21" fmla="*/ 47877 w 1057498"/>
                    <a:gd name="connsiteY21" fmla="*/ 57986 h 338307"/>
                    <a:gd name="connsiteX22" fmla="*/ 225258 w 1057498"/>
                    <a:gd name="connsiteY22" fmla="*/ 0 h 338307"/>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6977 w 1057498"/>
                    <a:gd name="connsiteY6" fmla="*/ 275694 h 338307"/>
                    <a:gd name="connsiteX7" fmla="*/ 1056976 w 1057498"/>
                    <a:gd name="connsiteY7" fmla="*/ 275692 h 338307"/>
                    <a:gd name="connsiteX8" fmla="*/ 907395 w 1057498"/>
                    <a:gd name="connsiteY8" fmla="*/ 332219 h 338307"/>
                    <a:gd name="connsiteX9" fmla="*/ 303273 w 1057498"/>
                    <a:gd name="connsiteY9" fmla="*/ 140087 h 338307"/>
                    <a:gd name="connsiteX10" fmla="*/ 303967 w 1057498"/>
                    <a:gd name="connsiteY10" fmla="*/ 137495 h 338307"/>
                    <a:gd name="connsiteX11" fmla="*/ 225258 w 1057498"/>
                    <a:gd name="connsiteY11" fmla="*/ 147859 h 338307"/>
                    <a:gd name="connsiteX12" fmla="*/ 99830 w 1057498"/>
                    <a:gd name="connsiteY12" fmla="*/ 121536 h 338307"/>
                    <a:gd name="connsiteX13" fmla="*/ 98623 w 1057498"/>
                    <a:gd name="connsiteY13" fmla="*/ 120627 h 338307"/>
                    <a:gd name="connsiteX14" fmla="*/ 64054 w 1057498"/>
                    <a:gd name="connsiteY14" fmla="*/ 230891 h 338307"/>
                    <a:gd name="connsiteX15" fmla="*/ 47347 w 1057498"/>
                    <a:gd name="connsiteY15" fmla="*/ 251647 h 338307"/>
                    <a:gd name="connsiteX16" fmla="*/ 22196 w 1057498"/>
                    <a:gd name="connsiteY16" fmla="*/ 253324 h 338307"/>
                    <a:gd name="connsiteX17" fmla="*/ 3333 w 1057498"/>
                    <a:gd name="connsiteY17" fmla="*/ 234942 h 338307"/>
                    <a:gd name="connsiteX18" fmla="*/ 1808 w 1057498"/>
                    <a:gd name="connsiteY18" fmla="*/ 207268 h 338307"/>
                    <a:gd name="connsiteX19" fmla="*/ 48285 w 1057498"/>
                    <a:gd name="connsiteY19" fmla="*/ 59010 h 338307"/>
                    <a:gd name="connsiteX20" fmla="*/ 47877 w 1057498"/>
                    <a:gd name="connsiteY20" fmla="*/ 57986 h 338307"/>
                    <a:gd name="connsiteX21" fmla="*/ 225258 w 1057498"/>
                    <a:gd name="connsiteY21" fmla="*/ 0 h 338307"/>
                    <a:gd name="connsiteX0" fmla="*/ 225258 w 1057498"/>
                    <a:gd name="connsiteY0" fmla="*/ 0 h 338307"/>
                    <a:gd name="connsiteX1" fmla="*/ 350686 w 1057498"/>
                    <a:gd name="connsiteY1" fmla="*/ 10380 h 338307"/>
                    <a:gd name="connsiteX2" fmla="*/ 362052 w 1057498"/>
                    <a:gd name="connsiteY2" fmla="*/ 15644 h 338307"/>
                    <a:gd name="connsiteX3" fmla="*/ 839064 w 1057498"/>
                    <a:gd name="connsiteY3" fmla="*/ 125169 h 338307"/>
                    <a:gd name="connsiteX4" fmla="*/ 839064 w 1057498"/>
                    <a:gd name="connsiteY4" fmla="*/ 13072 h 338307"/>
                    <a:gd name="connsiteX5" fmla="*/ 1057498 w 1057498"/>
                    <a:gd name="connsiteY5" fmla="*/ 13072 h 338307"/>
                    <a:gd name="connsiteX6" fmla="*/ 1056977 w 1057498"/>
                    <a:gd name="connsiteY6" fmla="*/ 275694 h 338307"/>
                    <a:gd name="connsiteX7" fmla="*/ 1056976 w 1057498"/>
                    <a:gd name="connsiteY7" fmla="*/ 275692 h 338307"/>
                    <a:gd name="connsiteX8" fmla="*/ 907395 w 1057498"/>
                    <a:gd name="connsiteY8" fmla="*/ 332219 h 338307"/>
                    <a:gd name="connsiteX9" fmla="*/ 303273 w 1057498"/>
                    <a:gd name="connsiteY9" fmla="*/ 140087 h 338307"/>
                    <a:gd name="connsiteX10" fmla="*/ 225258 w 1057498"/>
                    <a:gd name="connsiteY10" fmla="*/ 147859 h 338307"/>
                    <a:gd name="connsiteX11" fmla="*/ 99830 w 1057498"/>
                    <a:gd name="connsiteY11" fmla="*/ 121536 h 338307"/>
                    <a:gd name="connsiteX12" fmla="*/ 98623 w 1057498"/>
                    <a:gd name="connsiteY12" fmla="*/ 120627 h 338307"/>
                    <a:gd name="connsiteX13" fmla="*/ 64054 w 1057498"/>
                    <a:gd name="connsiteY13" fmla="*/ 230891 h 338307"/>
                    <a:gd name="connsiteX14" fmla="*/ 47347 w 1057498"/>
                    <a:gd name="connsiteY14" fmla="*/ 251647 h 338307"/>
                    <a:gd name="connsiteX15" fmla="*/ 22196 w 1057498"/>
                    <a:gd name="connsiteY15" fmla="*/ 253324 h 338307"/>
                    <a:gd name="connsiteX16" fmla="*/ 3333 w 1057498"/>
                    <a:gd name="connsiteY16" fmla="*/ 234942 h 338307"/>
                    <a:gd name="connsiteX17" fmla="*/ 1808 w 1057498"/>
                    <a:gd name="connsiteY17" fmla="*/ 207268 h 338307"/>
                    <a:gd name="connsiteX18" fmla="*/ 48285 w 1057498"/>
                    <a:gd name="connsiteY18" fmla="*/ 59010 h 338307"/>
                    <a:gd name="connsiteX19" fmla="*/ 47877 w 1057498"/>
                    <a:gd name="connsiteY19" fmla="*/ 57986 h 338307"/>
                    <a:gd name="connsiteX20" fmla="*/ 225258 w 1057498"/>
                    <a:gd name="connsiteY20" fmla="*/ 0 h 338307"/>
                    <a:gd name="connsiteX0" fmla="*/ 225258 w 1057498"/>
                    <a:gd name="connsiteY0" fmla="*/ 0 h 338307"/>
                    <a:gd name="connsiteX1" fmla="*/ 350686 w 1057498"/>
                    <a:gd name="connsiteY1" fmla="*/ 10380 h 338307"/>
                    <a:gd name="connsiteX2" fmla="*/ 839064 w 1057498"/>
                    <a:gd name="connsiteY2" fmla="*/ 125169 h 338307"/>
                    <a:gd name="connsiteX3" fmla="*/ 839064 w 1057498"/>
                    <a:gd name="connsiteY3" fmla="*/ 13072 h 338307"/>
                    <a:gd name="connsiteX4" fmla="*/ 1057498 w 1057498"/>
                    <a:gd name="connsiteY4" fmla="*/ 13072 h 338307"/>
                    <a:gd name="connsiteX5" fmla="*/ 1056977 w 1057498"/>
                    <a:gd name="connsiteY5" fmla="*/ 275694 h 338307"/>
                    <a:gd name="connsiteX6" fmla="*/ 1056976 w 1057498"/>
                    <a:gd name="connsiteY6" fmla="*/ 275692 h 338307"/>
                    <a:gd name="connsiteX7" fmla="*/ 907395 w 1057498"/>
                    <a:gd name="connsiteY7" fmla="*/ 332219 h 338307"/>
                    <a:gd name="connsiteX8" fmla="*/ 303273 w 1057498"/>
                    <a:gd name="connsiteY8" fmla="*/ 140087 h 338307"/>
                    <a:gd name="connsiteX9" fmla="*/ 225258 w 1057498"/>
                    <a:gd name="connsiteY9" fmla="*/ 147859 h 338307"/>
                    <a:gd name="connsiteX10" fmla="*/ 99830 w 1057498"/>
                    <a:gd name="connsiteY10" fmla="*/ 121536 h 338307"/>
                    <a:gd name="connsiteX11" fmla="*/ 98623 w 1057498"/>
                    <a:gd name="connsiteY11" fmla="*/ 120627 h 338307"/>
                    <a:gd name="connsiteX12" fmla="*/ 64054 w 1057498"/>
                    <a:gd name="connsiteY12" fmla="*/ 230891 h 338307"/>
                    <a:gd name="connsiteX13" fmla="*/ 47347 w 1057498"/>
                    <a:gd name="connsiteY13" fmla="*/ 251647 h 338307"/>
                    <a:gd name="connsiteX14" fmla="*/ 22196 w 1057498"/>
                    <a:gd name="connsiteY14" fmla="*/ 253324 h 338307"/>
                    <a:gd name="connsiteX15" fmla="*/ 3333 w 1057498"/>
                    <a:gd name="connsiteY15" fmla="*/ 234942 h 338307"/>
                    <a:gd name="connsiteX16" fmla="*/ 1808 w 1057498"/>
                    <a:gd name="connsiteY16" fmla="*/ 207268 h 338307"/>
                    <a:gd name="connsiteX17" fmla="*/ 48285 w 1057498"/>
                    <a:gd name="connsiteY17" fmla="*/ 59010 h 338307"/>
                    <a:gd name="connsiteX18" fmla="*/ 47877 w 1057498"/>
                    <a:gd name="connsiteY18" fmla="*/ 57986 h 338307"/>
                    <a:gd name="connsiteX19" fmla="*/ 225258 w 1057498"/>
                    <a:gd name="connsiteY19" fmla="*/ 0 h 338307"/>
                    <a:gd name="connsiteX0" fmla="*/ 225258 w 1057498"/>
                    <a:gd name="connsiteY0" fmla="*/ 0 h 338307"/>
                    <a:gd name="connsiteX1" fmla="*/ 350686 w 1057498"/>
                    <a:gd name="connsiteY1" fmla="*/ 10380 h 338307"/>
                    <a:gd name="connsiteX2" fmla="*/ 839064 w 1057498"/>
                    <a:gd name="connsiteY2" fmla="*/ 125169 h 338307"/>
                    <a:gd name="connsiteX3" fmla="*/ 1057498 w 1057498"/>
                    <a:gd name="connsiteY3" fmla="*/ 13072 h 338307"/>
                    <a:gd name="connsiteX4" fmla="*/ 1056977 w 1057498"/>
                    <a:gd name="connsiteY4" fmla="*/ 275694 h 338307"/>
                    <a:gd name="connsiteX5" fmla="*/ 1056976 w 1057498"/>
                    <a:gd name="connsiteY5" fmla="*/ 275692 h 338307"/>
                    <a:gd name="connsiteX6" fmla="*/ 907395 w 1057498"/>
                    <a:gd name="connsiteY6" fmla="*/ 332219 h 338307"/>
                    <a:gd name="connsiteX7" fmla="*/ 303273 w 1057498"/>
                    <a:gd name="connsiteY7" fmla="*/ 140087 h 338307"/>
                    <a:gd name="connsiteX8" fmla="*/ 225258 w 1057498"/>
                    <a:gd name="connsiteY8" fmla="*/ 147859 h 338307"/>
                    <a:gd name="connsiteX9" fmla="*/ 99830 w 1057498"/>
                    <a:gd name="connsiteY9" fmla="*/ 121536 h 338307"/>
                    <a:gd name="connsiteX10" fmla="*/ 98623 w 1057498"/>
                    <a:gd name="connsiteY10" fmla="*/ 120627 h 338307"/>
                    <a:gd name="connsiteX11" fmla="*/ 64054 w 1057498"/>
                    <a:gd name="connsiteY11" fmla="*/ 230891 h 338307"/>
                    <a:gd name="connsiteX12" fmla="*/ 47347 w 1057498"/>
                    <a:gd name="connsiteY12" fmla="*/ 251647 h 338307"/>
                    <a:gd name="connsiteX13" fmla="*/ 22196 w 1057498"/>
                    <a:gd name="connsiteY13" fmla="*/ 253324 h 338307"/>
                    <a:gd name="connsiteX14" fmla="*/ 3333 w 1057498"/>
                    <a:gd name="connsiteY14" fmla="*/ 234942 h 338307"/>
                    <a:gd name="connsiteX15" fmla="*/ 1808 w 1057498"/>
                    <a:gd name="connsiteY15" fmla="*/ 207268 h 338307"/>
                    <a:gd name="connsiteX16" fmla="*/ 48285 w 1057498"/>
                    <a:gd name="connsiteY16" fmla="*/ 59010 h 338307"/>
                    <a:gd name="connsiteX17" fmla="*/ 47877 w 1057498"/>
                    <a:gd name="connsiteY17" fmla="*/ 57986 h 338307"/>
                    <a:gd name="connsiteX18" fmla="*/ 225258 w 1057498"/>
                    <a:gd name="connsiteY18" fmla="*/ 0 h 338307"/>
                    <a:gd name="connsiteX0" fmla="*/ 225258 w 1056977"/>
                    <a:gd name="connsiteY0" fmla="*/ 0 h 338307"/>
                    <a:gd name="connsiteX1" fmla="*/ 350686 w 1056977"/>
                    <a:gd name="connsiteY1" fmla="*/ 10380 h 338307"/>
                    <a:gd name="connsiteX2" fmla="*/ 839064 w 1056977"/>
                    <a:gd name="connsiteY2" fmla="*/ 125169 h 338307"/>
                    <a:gd name="connsiteX3" fmla="*/ 1056977 w 1056977"/>
                    <a:gd name="connsiteY3" fmla="*/ 275694 h 338307"/>
                    <a:gd name="connsiteX4" fmla="*/ 1056976 w 1056977"/>
                    <a:gd name="connsiteY4" fmla="*/ 275692 h 338307"/>
                    <a:gd name="connsiteX5" fmla="*/ 907395 w 1056977"/>
                    <a:gd name="connsiteY5" fmla="*/ 332219 h 338307"/>
                    <a:gd name="connsiteX6" fmla="*/ 303273 w 1056977"/>
                    <a:gd name="connsiteY6" fmla="*/ 140087 h 338307"/>
                    <a:gd name="connsiteX7" fmla="*/ 225258 w 1056977"/>
                    <a:gd name="connsiteY7" fmla="*/ 147859 h 338307"/>
                    <a:gd name="connsiteX8" fmla="*/ 99830 w 1056977"/>
                    <a:gd name="connsiteY8" fmla="*/ 121536 h 338307"/>
                    <a:gd name="connsiteX9" fmla="*/ 98623 w 1056977"/>
                    <a:gd name="connsiteY9" fmla="*/ 120627 h 338307"/>
                    <a:gd name="connsiteX10" fmla="*/ 64054 w 1056977"/>
                    <a:gd name="connsiteY10" fmla="*/ 230891 h 338307"/>
                    <a:gd name="connsiteX11" fmla="*/ 47347 w 1056977"/>
                    <a:gd name="connsiteY11" fmla="*/ 251647 h 338307"/>
                    <a:gd name="connsiteX12" fmla="*/ 22196 w 1056977"/>
                    <a:gd name="connsiteY12" fmla="*/ 253324 h 338307"/>
                    <a:gd name="connsiteX13" fmla="*/ 3333 w 1056977"/>
                    <a:gd name="connsiteY13" fmla="*/ 234942 h 338307"/>
                    <a:gd name="connsiteX14" fmla="*/ 1808 w 1056977"/>
                    <a:gd name="connsiteY14" fmla="*/ 207268 h 338307"/>
                    <a:gd name="connsiteX15" fmla="*/ 48285 w 1056977"/>
                    <a:gd name="connsiteY15" fmla="*/ 59010 h 338307"/>
                    <a:gd name="connsiteX16" fmla="*/ 47877 w 1056977"/>
                    <a:gd name="connsiteY16" fmla="*/ 57986 h 338307"/>
                    <a:gd name="connsiteX17" fmla="*/ 225258 w 1056977"/>
                    <a:gd name="connsiteY17" fmla="*/ 0 h 338307"/>
                    <a:gd name="connsiteX0" fmla="*/ 225258 w 1058985"/>
                    <a:gd name="connsiteY0" fmla="*/ 0 h 338352"/>
                    <a:gd name="connsiteX1" fmla="*/ 350686 w 1058985"/>
                    <a:gd name="connsiteY1" fmla="*/ 10380 h 338352"/>
                    <a:gd name="connsiteX2" fmla="*/ 839064 w 1058985"/>
                    <a:gd name="connsiteY2" fmla="*/ 125169 h 338352"/>
                    <a:gd name="connsiteX3" fmla="*/ 1056977 w 1058985"/>
                    <a:gd name="connsiteY3" fmla="*/ 275694 h 338352"/>
                    <a:gd name="connsiteX4" fmla="*/ 907395 w 1058985"/>
                    <a:gd name="connsiteY4" fmla="*/ 332219 h 338352"/>
                    <a:gd name="connsiteX5" fmla="*/ 303273 w 1058985"/>
                    <a:gd name="connsiteY5" fmla="*/ 140087 h 338352"/>
                    <a:gd name="connsiteX6" fmla="*/ 225258 w 1058985"/>
                    <a:gd name="connsiteY6" fmla="*/ 147859 h 338352"/>
                    <a:gd name="connsiteX7" fmla="*/ 99830 w 1058985"/>
                    <a:gd name="connsiteY7" fmla="*/ 121536 h 338352"/>
                    <a:gd name="connsiteX8" fmla="*/ 98623 w 1058985"/>
                    <a:gd name="connsiteY8" fmla="*/ 120627 h 338352"/>
                    <a:gd name="connsiteX9" fmla="*/ 64054 w 1058985"/>
                    <a:gd name="connsiteY9" fmla="*/ 230891 h 338352"/>
                    <a:gd name="connsiteX10" fmla="*/ 47347 w 1058985"/>
                    <a:gd name="connsiteY10" fmla="*/ 251647 h 338352"/>
                    <a:gd name="connsiteX11" fmla="*/ 22196 w 1058985"/>
                    <a:gd name="connsiteY11" fmla="*/ 253324 h 338352"/>
                    <a:gd name="connsiteX12" fmla="*/ 3333 w 1058985"/>
                    <a:gd name="connsiteY12" fmla="*/ 234942 h 338352"/>
                    <a:gd name="connsiteX13" fmla="*/ 1808 w 1058985"/>
                    <a:gd name="connsiteY13" fmla="*/ 207268 h 338352"/>
                    <a:gd name="connsiteX14" fmla="*/ 48285 w 1058985"/>
                    <a:gd name="connsiteY14" fmla="*/ 59010 h 338352"/>
                    <a:gd name="connsiteX15" fmla="*/ 47877 w 1058985"/>
                    <a:gd name="connsiteY15" fmla="*/ 57986 h 338352"/>
                    <a:gd name="connsiteX16" fmla="*/ 225258 w 1058985"/>
                    <a:gd name="connsiteY16" fmla="*/ 0 h 338352"/>
                    <a:gd name="connsiteX0" fmla="*/ 225258 w 907395"/>
                    <a:gd name="connsiteY0" fmla="*/ 0 h 332219"/>
                    <a:gd name="connsiteX1" fmla="*/ 350686 w 907395"/>
                    <a:gd name="connsiteY1" fmla="*/ 10380 h 332219"/>
                    <a:gd name="connsiteX2" fmla="*/ 839064 w 907395"/>
                    <a:gd name="connsiteY2" fmla="*/ 125169 h 332219"/>
                    <a:gd name="connsiteX3" fmla="*/ 907395 w 907395"/>
                    <a:gd name="connsiteY3" fmla="*/ 332219 h 332219"/>
                    <a:gd name="connsiteX4" fmla="*/ 303273 w 907395"/>
                    <a:gd name="connsiteY4" fmla="*/ 140087 h 332219"/>
                    <a:gd name="connsiteX5" fmla="*/ 225258 w 907395"/>
                    <a:gd name="connsiteY5" fmla="*/ 147859 h 332219"/>
                    <a:gd name="connsiteX6" fmla="*/ 99830 w 907395"/>
                    <a:gd name="connsiteY6" fmla="*/ 121536 h 332219"/>
                    <a:gd name="connsiteX7" fmla="*/ 98623 w 907395"/>
                    <a:gd name="connsiteY7" fmla="*/ 120627 h 332219"/>
                    <a:gd name="connsiteX8" fmla="*/ 64054 w 907395"/>
                    <a:gd name="connsiteY8" fmla="*/ 230891 h 332219"/>
                    <a:gd name="connsiteX9" fmla="*/ 47347 w 907395"/>
                    <a:gd name="connsiteY9" fmla="*/ 251647 h 332219"/>
                    <a:gd name="connsiteX10" fmla="*/ 22196 w 907395"/>
                    <a:gd name="connsiteY10" fmla="*/ 253324 h 332219"/>
                    <a:gd name="connsiteX11" fmla="*/ 3333 w 907395"/>
                    <a:gd name="connsiteY11" fmla="*/ 234942 h 332219"/>
                    <a:gd name="connsiteX12" fmla="*/ 1808 w 907395"/>
                    <a:gd name="connsiteY12" fmla="*/ 207268 h 332219"/>
                    <a:gd name="connsiteX13" fmla="*/ 48285 w 907395"/>
                    <a:gd name="connsiteY13" fmla="*/ 59010 h 332219"/>
                    <a:gd name="connsiteX14" fmla="*/ 47877 w 907395"/>
                    <a:gd name="connsiteY14" fmla="*/ 57986 h 332219"/>
                    <a:gd name="connsiteX15" fmla="*/ 225258 w 907395"/>
                    <a:gd name="connsiteY15" fmla="*/ 0 h 332219"/>
                    <a:gd name="connsiteX0" fmla="*/ 225258 w 839064"/>
                    <a:gd name="connsiteY0" fmla="*/ 0 h 300469"/>
                    <a:gd name="connsiteX1" fmla="*/ 350686 w 839064"/>
                    <a:gd name="connsiteY1" fmla="*/ 10380 h 300469"/>
                    <a:gd name="connsiteX2" fmla="*/ 839064 w 839064"/>
                    <a:gd name="connsiteY2" fmla="*/ 125169 h 300469"/>
                    <a:gd name="connsiteX3" fmla="*/ 780395 w 839064"/>
                    <a:gd name="connsiteY3" fmla="*/ 300469 h 300469"/>
                    <a:gd name="connsiteX4" fmla="*/ 303273 w 839064"/>
                    <a:gd name="connsiteY4" fmla="*/ 140087 h 300469"/>
                    <a:gd name="connsiteX5" fmla="*/ 225258 w 839064"/>
                    <a:gd name="connsiteY5" fmla="*/ 147859 h 300469"/>
                    <a:gd name="connsiteX6" fmla="*/ 99830 w 839064"/>
                    <a:gd name="connsiteY6" fmla="*/ 121536 h 300469"/>
                    <a:gd name="connsiteX7" fmla="*/ 98623 w 839064"/>
                    <a:gd name="connsiteY7" fmla="*/ 120627 h 300469"/>
                    <a:gd name="connsiteX8" fmla="*/ 64054 w 839064"/>
                    <a:gd name="connsiteY8" fmla="*/ 230891 h 300469"/>
                    <a:gd name="connsiteX9" fmla="*/ 47347 w 839064"/>
                    <a:gd name="connsiteY9" fmla="*/ 251647 h 300469"/>
                    <a:gd name="connsiteX10" fmla="*/ 22196 w 839064"/>
                    <a:gd name="connsiteY10" fmla="*/ 253324 h 300469"/>
                    <a:gd name="connsiteX11" fmla="*/ 3333 w 839064"/>
                    <a:gd name="connsiteY11" fmla="*/ 234942 h 300469"/>
                    <a:gd name="connsiteX12" fmla="*/ 1808 w 839064"/>
                    <a:gd name="connsiteY12" fmla="*/ 207268 h 300469"/>
                    <a:gd name="connsiteX13" fmla="*/ 48285 w 839064"/>
                    <a:gd name="connsiteY13" fmla="*/ 59010 h 300469"/>
                    <a:gd name="connsiteX14" fmla="*/ 47877 w 839064"/>
                    <a:gd name="connsiteY14" fmla="*/ 57986 h 300469"/>
                    <a:gd name="connsiteX15" fmla="*/ 225258 w 839064"/>
                    <a:gd name="connsiteY15" fmla="*/ 0 h 3004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839064" h="300469">
                      <a:moveTo>
                        <a:pt x="225258" y="0"/>
                      </a:moveTo>
                      <a:cubicBezTo>
                        <a:pt x="274241" y="0"/>
                        <a:pt x="318586" y="2088"/>
                        <a:pt x="350686" y="10380"/>
                      </a:cubicBezTo>
                      <a:lnTo>
                        <a:pt x="839064" y="125169"/>
                      </a:lnTo>
                      <a:lnTo>
                        <a:pt x="780395" y="300469"/>
                      </a:lnTo>
                      <a:lnTo>
                        <a:pt x="303273" y="140087"/>
                      </a:lnTo>
                      <a:lnTo>
                        <a:pt x="225258" y="147859"/>
                      </a:lnTo>
                      <a:cubicBezTo>
                        <a:pt x="176276" y="147859"/>
                        <a:pt x="131930" y="137800"/>
                        <a:pt x="99830" y="121536"/>
                      </a:cubicBezTo>
                      <a:lnTo>
                        <a:pt x="98623" y="120627"/>
                      </a:lnTo>
                      <a:lnTo>
                        <a:pt x="64054" y="230891"/>
                      </a:lnTo>
                      <a:cubicBezTo>
                        <a:pt x="61090" y="240348"/>
                        <a:pt x="54922" y="247587"/>
                        <a:pt x="47347" y="251647"/>
                      </a:cubicBezTo>
                      <a:lnTo>
                        <a:pt x="22196" y="253324"/>
                      </a:lnTo>
                      <a:lnTo>
                        <a:pt x="3333" y="234942"/>
                      </a:lnTo>
                      <a:cubicBezTo>
                        <a:pt x="-357" y="226607"/>
                        <a:pt x="-1156" y="216724"/>
                        <a:pt x="1808" y="207268"/>
                      </a:cubicBezTo>
                      <a:lnTo>
                        <a:pt x="48285" y="59010"/>
                      </a:lnTo>
                      <a:lnTo>
                        <a:pt x="47877" y="57986"/>
                      </a:lnTo>
                      <a:cubicBezTo>
                        <a:pt x="47877" y="8350"/>
                        <a:pt x="127293" y="0"/>
                        <a:pt x="225258" y="0"/>
                      </a:cubicBezTo>
                      <a:close/>
                    </a:path>
                  </a:pathLst>
                </a:custGeom>
                <a:solidFill>
                  <a:srgbClr val="ED7D31">
                    <a:lumMod val="40000"/>
                    <a:lumOff val="60000"/>
                  </a:srgb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sp>
            <p:nvSpPr>
              <p:cNvPr id="316" name="フリーフォーム: 図形 315">
                <a:extLst>
                  <a:ext uri="{FF2B5EF4-FFF2-40B4-BE49-F238E27FC236}">
                    <a16:creationId xmlns:a16="http://schemas.microsoft.com/office/drawing/2014/main" id="{35CC851F-632E-4EA3-8C6E-DA1827B9D400}"/>
                  </a:ext>
                </a:extLst>
              </p:cNvPr>
              <p:cNvSpPr/>
              <p:nvPr/>
            </p:nvSpPr>
            <p:spPr>
              <a:xfrm rot="10800000" flipH="1">
                <a:off x="3910416" y="2804159"/>
                <a:ext cx="744715" cy="649553"/>
              </a:xfrm>
              <a:custGeom>
                <a:avLst/>
                <a:gdLst>
                  <a:gd name="connsiteX0" fmla="*/ 0 w 1014326"/>
                  <a:gd name="connsiteY0" fmla="*/ 186512 h 824598"/>
                  <a:gd name="connsiteX1" fmla="*/ 858269 w 1014326"/>
                  <a:gd name="connsiteY1" fmla="*/ 0 h 824598"/>
                  <a:gd name="connsiteX2" fmla="*/ 976165 w 1014326"/>
                  <a:gd name="connsiteY2" fmla="*/ 100225 h 824598"/>
                  <a:gd name="connsiteX3" fmla="*/ 1014326 w 1014326"/>
                  <a:gd name="connsiteY3" fmla="*/ 824598 h 824598"/>
                  <a:gd name="connsiteX4" fmla="*/ 641381 w 1014326"/>
                  <a:gd name="connsiteY4" fmla="*/ 824598 h 824598"/>
                  <a:gd name="connsiteX5" fmla="*/ 669304 w 1014326"/>
                  <a:gd name="connsiteY5" fmla="*/ 294570 h 824598"/>
                  <a:gd name="connsiteX6" fmla="*/ 28746 w 1014326"/>
                  <a:gd name="connsiteY6" fmla="*/ 356466 h 824598"/>
                  <a:gd name="connsiteX0" fmla="*/ 0 w 1014326"/>
                  <a:gd name="connsiteY0" fmla="*/ 186512 h 824598"/>
                  <a:gd name="connsiteX1" fmla="*/ 858269 w 1014326"/>
                  <a:gd name="connsiteY1" fmla="*/ 0 h 824598"/>
                  <a:gd name="connsiteX2" fmla="*/ 976165 w 1014326"/>
                  <a:gd name="connsiteY2" fmla="*/ 100225 h 824598"/>
                  <a:gd name="connsiteX3" fmla="*/ 1014326 w 1014326"/>
                  <a:gd name="connsiteY3" fmla="*/ 824598 h 824598"/>
                  <a:gd name="connsiteX4" fmla="*/ 641381 w 1014326"/>
                  <a:gd name="connsiteY4" fmla="*/ 824598 h 824598"/>
                  <a:gd name="connsiteX5" fmla="*/ 669304 w 1014326"/>
                  <a:gd name="connsiteY5" fmla="*/ 294570 h 824598"/>
                  <a:gd name="connsiteX6" fmla="*/ 52756 w 1014326"/>
                  <a:gd name="connsiteY6" fmla="*/ 359329 h 824598"/>
                  <a:gd name="connsiteX7" fmla="*/ 0 w 1014326"/>
                  <a:gd name="connsiteY7" fmla="*/ 186512 h 824598"/>
                  <a:gd name="connsiteX0" fmla="*/ 0 w 1014326"/>
                  <a:gd name="connsiteY0" fmla="*/ 186512 h 824598"/>
                  <a:gd name="connsiteX1" fmla="*/ 858269 w 1014326"/>
                  <a:gd name="connsiteY1" fmla="*/ 0 h 824598"/>
                  <a:gd name="connsiteX2" fmla="*/ 976165 w 1014326"/>
                  <a:gd name="connsiteY2" fmla="*/ 100225 h 824598"/>
                  <a:gd name="connsiteX3" fmla="*/ 1014326 w 1014326"/>
                  <a:gd name="connsiteY3" fmla="*/ 824598 h 824598"/>
                  <a:gd name="connsiteX4" fmla="*/ 641381 w 1014326"/>
                  <a:gd name="connsiteY4" fmla="*/ 824598 h 824598"/>
                  <a:gd name="connsiteX5" fmla="*/ 669304 w 1014326"/>
                  <a:gd name="connsiteY5" fmla="*/ 294570 h 824598"/>
                  <a:gd name="connsiteX6" fmla="*/ 52756 w 1014326"/>
                  <a:gd name="connsiteY6" fmla="*/ 359329 h 824598"/>
                  <a:gd name="connsiteX7" fmla="*/ 0 w 1014326"/>
                  <a:gd name="connsiteY7" fmla="*/ 186512 h 824598"/>
                  <a:gd name="connsiteX0" fmla="*/ 0 w 1014326"/>
                  <a:gd name="connsiteY0" fmla="*/ 186512 h 827598"/>
                  <a:gd name="connsiteX1" fmla="*/ 858269 w 1014326"/>
                  <a:gd name="connsiteY1" fmla="*/ 0 h 827598"/>
                  <a:gd name="connsiteX2" fmla="*/ 976165 w 1014326"/>
                  <a:gd name="connsiteY2" fmla="*/ 100225 h 827598"/>
                  <a:gd name="connsiteX3" fmla="*/ 1014326 w 1014326"/>
                  <a:gd name="connsiteY3" fmla="*/ 824598 h 827598"/>
                  <a:gd name="connsiteX4" fmla="*/ 819433 w 1014326"/>
                  <a:gd name="connsiteY4" fmla="*/ 827598 h 827598"/>
                  <a:gd name="connsiteX5" fmla="*/ 641381 w 1014326"/>
                  <a:gd name="connsiteY5" fmla="*/ 824598 h 827598"/>
                  <a:gd name="connsiteX6" fmla="*/ 669304 w 1014326"/>
                  <a:gd name="connsiteY6" fmla="*/ 294570 h 827598"/>
                  <a:gd name="connsiteX7" fmla="*/ 52756 w 1014326"/>
                  <a:gd name="connsiteY7" fmla="*/ 359329 h 827598"/>
                  <a:gd name="connsiteX8" fmla="*/ 0 w 1014326"/>
                  <a:gd name="connsiteY8" fmla="*/ 186512 h 827598"/>
                  <a:gd name="connsiteX0" fmla="*/ 819433 w 1014326"/>
                  <a:gd name="connsiteY0" fmla="*/ 827598 h 919038"/>
                  <a:gd name="connsiteX1" fmla="*/ 641381 w 1014326"/>
                  <a:gd name="connsiteY1" fmla="*/ 824598 h 919038"/>
                  <a:gd name="connsiteX2" fmla="*/ 669304 w 1014326"/>
                  <a:gd name="connsiteY2" fmla="*/ 294570 h 919038"/>
                  <a:gd name="connsiteX3" fmla="*/ 52756 w 1014326"/>
                  <a:gd name="connsiteY3" fmla="*/ 359329 h 919038"/>
                  <a:gd name="connsiteX4" fmla="*/ 0 w 1014326"/>
                  <a:gd name="connsiteY4" fmla="*/ 186512 h 919038"/>
                  <a:gd name="connsiteX5" fmla="*/ 858269 w 1014326"/>
                  <a:gd name="connsiteY5" fmla="*/ 0 h 919038"/>
                  <a:gd name="connsiteX6" fmla="*/ 976165 w 1014326"/>
                  <a:gd name="connsiteY6" fmla="*/ 100225 h 919038"/>
                  <a:gd name="connsiteX7" fmla="*/ 1014326 w 1014326"/>
                  <a:gd name="connsiteY7" fmla="*/ 824598 h 919038"/>
                  <a:gd name="connsiteX8" fmla="*/ 910873 w 1014326"/>
                  <a:gd name="connsiteY8" fmla="*/ 919038 h 919038"/>
                  <a:gd name="connsiteX0" fmla="*/ 641381 w 1014326"/>
                  <a:gd name="connsiteY0" fmla="*/ 824598 h 919038"/>
                  <a:gd name="connsiteX1" fmla="*/ 669304 w 1014326"/>
                  <a:gd name="connsiteY1" fmla="*/ 294570 h 919038"/>
                  <a:gd name="connsiteX2" fmla="*/ 52756 w 1014326"/>
                  <a:gd name="connsiteY2" fmla="*/ 359329 h 919038"/>
                  <a:gd name="connsiteX3" fmla="*/ 0 w 1014326"/>
                  <a:gd name="connsiteY3" fmla="*/ 186512 h 919038"/>
                  <a:gd name="connsiteX4" fmla="*/ 858269 w 1014326"/>
                  <a:gd name="connsiteY4" fmla="*/ 0 h 919038"/>
                  <a:gd name="connsiteX5" fmla="*/ 976165 w 1014326"/>
                  <a:gd name="connsiteY5" fmla="*/ 100225 h 919038"/>
                  <a:gd name="connsiteX6" fmla="*/ 1014326 w 1014326"/>
                  <a:gd name="connsiteY6" fmla="*/ 824598 h 919038"/>
                  <a:gd name="connsiteX7" fmla="*/ 910873 w 1014326"/>
                  <a:gd name="connsiteY7" fmla="*/ 919038 h 919038"/>
                  <a:gd name="connsiteX0" fmla="*/ 641381 w 1014326"/>
                  <a:gd name="connsiteY0" fmla="*/ 824598 h 824598"/>
                  <a:gd name="connsiteX1" fmla="*/ 669304 w 1014326"/>
                  <a:gd name="connsiteY1" fmla="*/ 294570 h 824598"/>
                  <a:gd name="connsiteX2" fmla="*/ 52756 w 1014326"/>
                  <a:gd name="connsiteY2" fmla="*/ 359329 h 824598"/>
                  <a:gd name="connsiteX3" fmla="*/ 0 w 1014326"/>
                  <a:gd name="connsiteY3" fmla="*/ 186512 h 824598"/>
                  <a:gd name="connsiteX4" fmla="*/ 858269 w 1014326"/>
                  <a:gd name="connsiteY4" fmla="*/ 0 h 824598"/>
                  <a:gd name="connsiteX5" fmla="*/ 976165 w 1014326"/>
                  <a:gd name="connsiteY5" fmla="*/ 100225 h 824598"/>
                  <a:gd name="connsiteX6" fmla="*/ 1014326 w 1014326"/>
                  <a:gd name="connsiteY6" fmla="*/ 824598 h 824598"/>
                  <a:gd name="connsiteX0" fmla="*/ 641381 w 1014326"/>
                  <a:gd name="connsiteY0" fmla="*/ 824598 h 824598"/>
                  <a:gd name="connsiteX1" fmla="*/ 669304 w 1014326"/>
                  <a:gd name="connsiteY1" fmla="*/ 294570 h 824598"/>
                  <a:gd name="connsiteX2" fmla="*/ 240923 w 1014326"/>
                  <a:gd name="connsiteY2" fmla="*/ 376314 h 824598"/>
                  <a:gd name="connsiteX3" fmla="*/ 0 w 1014326"/>
                  <a:gd name="connsiteY3" fmla="*/ 186512 h 824598"/>
                  <a:gd name="connsiteX4" fmla="*/ 858269 w 1014326"/>
                  <a:gd name="connsiteY4" fmla="*/ 0 h 824598"/>
                  <a:gd name="connsiteX5" fmla="*/ 976165 w 1014326"/>
                  <a:gd name="connsiteY5" fmla="*/ 100225 h 824598"/>
                  <a:gd name="connsiteX6" fmla="*/ 1014326 w 1014326"/>
                  <a:gd name="connsiteY6" fmla="*/ 824598 h 824598"/>
                  <a:gd name="connsiteX0" fmla="*/ 443772 w 816717"/>
                  <a:gd name="connsiteY0" fmla="*/ 824598 h 824598"/>
                  <a:gd name="connsiteX1" fmla="*/ 471695 w 816717"/>
                  <a:gd name="connsiteY1" fmla="*/ 294570 h 824598"/>
                  <a:gd name="connsiteX2" fmla="*/ 43314 w 816717"/>
                  <a:gd name="connsiteY2" fmla="*/ 376314 h 824598"/>
                  <a:gd name="connsiteX3" fmla="*/ 0 w 816717"/>
                  <a:gd name="connsiteY3" fmla="*/ 117293 h 824598"/>
                  <a:gd name="connsiteX4" fmla="*/ 660660 w 816717"/>
                  <a:gd name="connsiteY4" fmla="*/ 0 h 824598"/>
                  <a:gd name="connsiteX5" fmla="*/ 778556 w 816717"/>
                  <a:gd name="connsiteY5" fmla="*/ 100225 h 824598"/>
                  <a:gd name="connsiteX6" fmla="*/ 816717 w 816717"/>
                  <a:gd name="connsiteY6" fmla="*/ 824598 h 824598"/>
                  <a:gd name="connsiteX0" fmla="*/ 443772 w 816717"/>
                  <a:gd name="connsiteY0" fmla="*/ 826528 h 826528"/>
                  <a:gd name="connsiteX1" fmla="*/ 471695 w 816717"/>
                  <a:gd name="connsiteY1" fmla="*/ 296500 h 826528"/>
                  <a:gd name="connsiteX2" fmla="*/ 43314 w 816717"/>
                  <a:gd name="connsiteY2" fmla="*/ 378244 h 826528"/>
                  <a:gd name="connsiteX3" fmla="*/ 0 w 816717"/>
                  <a:gd name="connsiteY3" fmla="*/ 119223 h 826528"/>
                  <a:gd name="connsiteX4" fmla="*/ 660660 w 816717"/>
                  <a:gd name="connsiteY4" fmla="*/ 1930 h 826528"/>
                  <a:gd name="connsiteX5" fmla="*/ 778556 w 816717"/>
                  <a:gd name="connsiteY5" fmla="*/ 102155 h 826528"/>
                  <a:gd name="connsiteX6" fmla="*/ 816717 w 816717"/>
                  <a:gd name="connsiteY6" fmla="*/ 826528 h 826528"/>
                  <a:gd name="connsiteX0" fmla="*/ 443772 w 816717"/>
                  <a:gd name="connsiteY0" fmla="*/ 826528 h 826528"/>
                  <a:gd name="connsiteX1" fmla="*/ 471695 w 816717"/>
                  <a:gd name="connsiteY1" fmla="*/ 296500 h 826528"/>
                  <a:gd name="connsiteX2" fmla="*/ 43314 w 816717"/>
                  <a:gd name="connsiteY2" fmla="*/ 378244 h 826528"/>
                  <a:gd name="connsiteX3" fmla="*/ 0 w 816717"/>
                  <a:gd name="connsiteY3" fmla="*/ 119223 h 826528"/>
                  <a:gd name="connsiteX4" fmla="*/ 660660 w 816717"/>
                  <a:gd name="connsiteY4" fmla="*/ 1930 h 826528"/>
                  <a:gd name="connsiteX5" fmla="*/ 778556 w 816717"/>
                  <a:gd name="connsiteY5" fmla="*/ 102155 h 826528"/>
                  <a:gd name="connsiteX6" fmla="*/ 816717 w 816717"/>
                  <a:gd name="connsiteY6" fmla="*/ 826528 h 826528"/>
                  <a:gd name="connsiteX0" fmla="*/ 443772 w 779224"/>
                  <a:gd name="connsiteY0" fmla="*/ 826528 h 826528"/>
                  <a:gd name="connsiteX1" fmla="*/ 471695 w 779224"/>
                  <a:gd name="connsiteY1" fmla="*/ 296500 h 826528"/>
                  <a:gd name="connsiteX2" fmla="*/ 43314 w 779224"/>
                  <a:gd name="connsiteY2" fmla="*/ 378244 h 826528"/>
                  <a:gd name="connsiteX3" fmla="*/ 0 w 779224"/>
                  <a:gd name="connsiteY3" fmla="*/ 119223 h 826528"/>
                  <a:gd name="connsiteX4" fmla="*/ 660660 w 779224"/>
                  <a:gd name="connsiteY4" fmla="*/ 1930 h 826528"/>
                  <a:gd name="connsiteX5" fmla="*/ 778556 w 779224"/>
                  <a:gd name="connsiteY5" fmla="*/ 102155 h 826528"/>
                  <a:gd name="connsiteX6" fmla="*/ 736127 w 779224"/>
                  <a:gd name="connsiteY6" fmla="*/ 794664 h 826528"/>
                  <a:gd name="connsiteX0" fmla="*/ 443772 w 779224"/>
                  <a:gd name="connsiteY0" fmla="*/ 808748 h 808748"/>
                  <a:gd name="connsiteX1" fmla="*/ 471695 w 779224"/>
                  <a:gd name="connsiteY1" fmla="*/ 278720 h 808748"/>
                  <a:gd name="connsiteX2" fmla="*/ 43314 w 779224"/>
                  <a:gd name="connsiteY2" fmla="*/ 360464 h 808748"/>
                  <a:gd name="connsiteX3" fmla="*/ 0 w 779224"/>
                  <a:gd name="connsiteY3" fmla="*/ 101443 h 808748"/>
                  <a:gd name="connsiteX4" fmla="*/ 584178 w 779224"/>
                  <a:gd name="connsiteY4" fmla="*/ 2319 h 808748"/>
                  <a:gd name="connsiteX5" fmla="*/ 778556 w 779224"/>
                  <a:gd name="connsiteY5" fmla="*/ 84375 h 808748"/>
                  <a:gd name="connsiteX6" fmla="*/ 736127 w 779224"/>
                  <a:gd name="connsiteY6" fmla="*/ 776884 h 808748"/>
                  <a:gd name="connsiteX0" fmla="*/ 443772 w 736127"/>
                  <a:gd name="connsiteY0" fmla="*/ 806430 h 806430"/>
                  <a:gd name="connsiteX1" fmla="*/ 471695 w 736127"/>
                  <a:gd name="connsiteY1" fmla="*/ 276402 h 806430"/>
                  <a:gd name="connsiteX2" fmla="*/ 43314 w 736127"/>
                  <a:gd name="connsiteY2" fmla="*/ 358146 h 806430"/>
                  <a:gd name="connsiteX3" fmla="*/ 0 w 736127"/>
                  <a:gd name="connsiteY3" fmla="*/ 99125 h 806430"/>
                  <a:gd name="connsiteX4" fmla="*/ 584178 w 736127"/>
                  <a:gd name="connsiteY4" fmla="*/ 1 h 806430"/>
                  <a:gd name="connsiteX5" fmla="*/ 724923 w 736127"/>
                  <a:gd name="connsiteY5" fmla="*/ 98752 h 806430"/>
                  <a:gd name="connsiteX6" fmla="*/ 736127 w 736127"/>
                  <a:gd name="connsiteY6" fmla="*/ 774566 h 806430"/>
                  <a:gd name="connsiteX0" fmla="*/ 443772 w 736127"/>
                  <a:gd name="connsiteY0" fmla="*/ 806430 h 806430"/>
                  <a:gd name="connsiteX1" fmla="*/ 471695 w 736127"/>
                  <a:gd name="connsiteY1" fmla="*/ 276402 h 806430"/>
                  <a:gd name="connsiteX2" fmla="*/ 34329 w 736127"/>
                  <a:gd name="connsiteY2" fmla="*/ 341958 h 806430"/>
                  <a:gd name="connsiteX3" fmla="*/ 0 w 736127"/>
                  <a:gd name="connsiteY3" fmla="*/ 99125 h 806430"/>
                  <a:gd name="connsiteX4" fmla="*/ 584178 w 736127"/>
                  <a:gd name="connsiteY4" fmla="*/ 1 h 806430"/>
                  <a:gd name="connsiteX5" fmla="*/ 724923 w 736127"/>
                  <a:gd name="connsiteY5" fmla="*/ 98752 h 806430"/>
                  <a:gd name="connsiteX6" fmla="*/ 736127 w 736127"/>
                  <a:gd name="connsiteY6" fmla="*/ 774566 h 806430"/>
                  <a:gd name="connsiteX0" fmla="*/ 443772 w 736127"/>
                  <a:gd name="connsiteY0" fmla="*/ 806430 h 806430"/>
                  <a:gd name="connsiteX1" fmla="*/ 471695 w 736127"/>
                  <a:gd name="connsiteY1" fmla="*/ 276402 h 806430"/>
                  <a:gd name="connsiteX2" fmla="*/ 40945 w 736127"/>
                  <a:gd name="connsiteY2" fmla="*/ 447801 h 806430"/>
                  <a:gd name="connsiteX3" fmla="*/ 0 w 736127"/>
                  <a:gd name="connsiteY3" fmla="*/ 99125 h 806430"/>
                  <a:gd name="connsiteX4" fmla="*/ 584178 w 736127"/>
                  <a:gd name="connsiteY4" fmla="*/ 1 h 806430"/>
                  <a:gd name="connsiteX5" fmla="*/ 724923 w 736127"/>
                  <a:gd name="connsiteY5" fmla="*/ 98752 h 806430"/>
                  <a:gd name="connsiteX6" fmla="*/ 736127 w 736127"/>
                  <a:gd name="connsiteY6" fmla="*/ 774566 h 806430"/>
                  <a:gd name="connsiteX0" fmla="*/ 496694 w 789049"/>
                  <a:gd name="connsiteY0" fmla="*/ 807991 h 807991"/>
                  <a:gd name="connsiteX1" fmla="*/ 524617 w 789049"/>
                  <a:gd name="connsiteY1" fmla="*/ 277963 h 807991"/>
                  <a:gd name="connsiteX2" fmla="*/ 93867 w 789049"/>
                  <a:gd name="connsiteY2" fmla="*/ 449362 h 807991"/>
                  <a:gd name="connsiteX3" fmla="*/ 0 w 789049"/>
                  <a:gd name="connsiteY3" fmla="*/ 180069 h 807991"/>
                  <a:gd name="connsiteX4" fmla="*/ 637100 w 789049"/>
                  <a:gd name="connsiteY4" fmla="*/ 1562 h 807991"/>
                  <a:gd name="connsiteX5" fmla="*/ 777845 w 789049"/>
                  <a:gd name="connsiteY5" fmla="*/ 100313 h 807991"/>
                  <a:gd name="connsiteX6" fmla="*/ 789049 w 789049"/>
                  <a:gd name="connsiteY6" fmla="*/ 776127 h 807991"/>
                  <a:gd name="connsiteX0" fmla="*/ 496694 w 789049"/>
                  <a:gd name="connsiteY0" fmla="*/ 807991 h 807991"/>
                  <a:gd name="connsiteX1" fmla="*/ 484925 w 789049"/>
                  <a:gd name="connsiteY1" fmla="*/ 357346 h 807991"/>
                  <a:gd name="connsiteX2" fmla="*/ 93867 w 789049"/>
                  <a:gd name="connsiteY2" fmla="*/ 449362 h 807991"/>
                  <a:gd name="connsiteX3" fmla="*/ 0 w 789049"/>
                  <a:gd name="connsiteY3" fmla="*/ 180069 h 807991"/>
                  <a:gd name="connsiteX4" fmla="*/ 637100 w 789049"/>
                  <a:gd name="connsiteY4" fmla="*/ 1562 h 807991"/>
                  <a:gd name="connsiteX5" fmla="*/ 777845 w 789049"/>
                  <a:gd name="connsiteY5" fmla="*/ 100313 h 807991"/>
                  <a:gd name="connsiteX6" fmla="*/ 789049 w 789049"/>
                  <a:gd name="connsiteY6" fmla="*/ 776127 h 807991"/>
                  <a:gd name="connsiteX0" fmla="*/ 457003 w 749358"/>
                  <a:gd name="connsiteY0" fmla="*/ 807774 h 807774"/>
                  <a:gd name="connsiteX1" fmla="*/ 445234 w 749358"/>
                  <a:gd name="connsiteY1" fmla="*/ 357129 h 807774"/>
                  <a:gd name="connsiteX2" fmla="*/ 54176 w 749358"/>
                  <a:gd name="connsiteY2" fmla="*/ 449145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57129 h 807774"/>
                  <a:gd name="connsiteX2" fmla="*/ 54176 w 749358"/>
                  <a:gd name="connsiteY2" fmla="*/ 449145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10822 h 807774"/>
                  <a:gd name="connsiteX2" fmla="*/ 54176 w 749358"/>
                  <a:gd name="connsiteY2" fmla="*/ 449145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10822 h 807774"/>
                  <a:gd name="connsiteX2" fmla="*/ 54176 w 749358"/>
                  <a:gd name="connsiteY2" fmla="*/ 422684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57129 h 807774"/>
                  <a:gd name="connsiteX2" fmla="*/ 54176 w 749358"/>
                  <a:gd name="connsiteY2" fmla="*/ 422684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57003 w 749358"/>
                  <a:gd name="connsiteY0" fmla="*/ 807774 h 807774"/>
                  <a:gd name="connsiteX1" fmla="*/ 445234 w 749358"/>
                  <a:gd name="connsiteY1" fmla="*/ 324053 h 807774"/>
                  <a:gd name="connsiteX2" fmla="*/ 54176 w 749358"/>
                  <a:gd name="connsiteY2" fmla="*/ 422684 h 807774"/>
                  <a:gd name="connsiteX3" fmla="*/ 0 w 749358"/>
                  <a:gd name="connsiteY3" fmla="*/ 173237 h 807774"/>
                  <a:gd name="connsiteX4" fmla="*/ 597409 w 749358"/>
                  <a:gd name="connsiteY4" fmla="*/ 1345 h 807774"/>
                  <a:gd name="connsiteX5" fmla="*/ 738154 w 749358"/>
                  <a:gd name="connsiteY5" fmla="*/ 100096 h 807774"/>
                  <a:gd name="connsiteX6" fmla="*/ 749358 w 749358"/>
                  <a:gd name="connsiteY6" fmla="*/ 775910 h 807774"/>
                  <a:gd name="connsiteX0" fmla="*/ 463618 w 749358"/>
                  <a:gd name="connsiteY0" fmla="*/ 642394 h 775909"/>
                  <a:gd name="connsiteX1" fmla="*/ 445234 w 749358"/>
                  <a:gd name="connsiteY1" fmla="*/ 324053 h 775909"/>
                  <a:gd name="connsiteX2" fmla="*/ 54176 w 749358"/>
                  <a:gd name="connsiteY2" fmla="*/ 422684 h 775909"/>
                  <a:gd name="connsiteX3" fmla="*/ 0 w 749358"/>
                  <a:gd name="connsiteY3" fmla="*/ 173237 h 775909"/>
                  <a:gd name="connsiteX4" fmla="*/ 597409 w 749358"/>
                  <a:gd name="connsiteY4" fmla="*/ 1345 h 775909"/>
                  <a:gd name="connsiteX5" fmla="*/ 738154 w 749358"/>
                  <a:gd name="connsiteY5" fmla="*/ 100096 h 775909"/>
                  <a:gd name="connsiteX6" fmla="*/ 749358 w 749358"/>
                  <a:gd name="connsiteY6" fmla="*/ 775910 h 775909"/>
                  <a:gd name="connsiteX0" fmla="*/ 463618 w 775819"/>
                  <a:gd name="connsiteY0" fmla="*/ 642394 h 676682"/>
                  <a:gd name="connsiteX1" fmla="*/ 445234 w 775819"/>
                  <a:gd name="connsiteY1" fmla="*/ 324053 h 676682"/>
                  <a:gd name="connsiteX2" fmla="*/ 54176 w 775819"/>
                  <a:gd name="connsiteY2" fmla="*/ 422684 h 676682"/>
                  <a:gd name="connsiteX3" fmla="*/ 0 w 775819"/>
                  <a:gd name="connsiteY3" fmla="*/ 173237 h 676682"/>
                  <a:gd name="connsiteX4" fmla="*/ 597409 w 775819"/>
                  <a:gd name="connsiteY4" fmla="*/ 1345 h 676682"/>
                  <a:gd name="connsiteX5" fmla="*/ 738154 w 775819"/>
                  <a:gd name="connsiteY5" fmla="*/ 100096 h 676682"/>
                  <a:gd name="connsiteX6" fmla="*/ 775819 w 775819"/>
                  <a:gd name="connsiteY6" fmla="*/ 676682 h 67668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75819" h="676682">
                    <a:moveTo>
                      <a:pt x="463618" y="642394"/>
                    </a:moveTo>
                    <a:lnTo>
                      <a:pt x="445234" y="324053"/>
                    </a:lnTo>
                    <a:lnTo>
                      <a:pt x="54176" y="422684"/>
                    </a:lnTo>
                    <a:cubicBezTo>
                      <a:pt x="42733" y="341740"/>
                      <a:pt x="11443" y="254181"/>
                      <a:pt x="0" y="173237"/>
                    </a:cubicBezTo>
                    <a:lnTo>
                      <a:pt x="597409" y="1345"/>
                    </a:lnTo>
                    <a:cubicBezTo>
                      <a:pt x="720435" y="-10845"/>
                      <a:pt x="730378" y="62890"/>
                      <a:pt x="738154" y="100096"/>
                    </a:cubicBezTo>
                    <a:cubicBezTo>
                      <a:pt x="745930" y="137302"/>
                      <a:pt x="763099" y="435224"/>
                      <a:pt x="775819" y="676682"/>
                    </a:cubicBezTo>
                  </a:path>
                </a:pathLst>
              </a:custGeom>
              <a:solidFill>
                <a:srgbClr val="5B9BD5">
                  <a:lumMod val="40000"/>
                  <a:lumOff val="60000"/>
                </a:srgbClr>
              </a:solidFill>
              <a:ln w="12700" cap="flat" cmpd="sng" algn="ctr">
                <a:solidFill>
                  <a:sysClr val="windowText" lastClr="000000"/>
                </a:solidFill>
                <a:prstDash val="solid"/>
                <a:miter lim="800000"/>
              </a:ln>
              <a:effectLst/>
            </p:spPr>
            <p:txBody>
              <a:bodyPr rtlCol="0" anchor="ct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dirty="0">
                  <a:ln>
                    <a:noFill/>
                  </a:ln>
                  <a:solidFill>
                    <a:prstClr val="white"/>
                  </a:solidFill>
                  <a:effectLst/>
                  <a:uLnTx/>
                  <a:uFillTx/>
                  <a:latin typeface="Calibri" panose="020F0502020204030204"/>
                  <a:ea typeface="ＭＳ Ｐゴシック"/>
                  <a:cs typeface="+mn-cs"/>
                </a:endParaRPr>
              </a:p>
            </p:txBody>
          </p:sp>
        </p:grpSp>
        <p:grpSp>
          <p:nvGrpSpPr>
            <p:cNvPr id="300" name="グループ化 299">
              <a:extLst>
                <a:ext uri="{FF2B5EF4-FFF2-40B4-BE49-F238E27FC236}">
                  <a16:creationId xmlns:a16="http://schemas.microsoft.com/office/drawing/2014/main" id="{90DE3825-9575-421D-984D-E526C07A64C4}"/>
                </a:ext>
              </a:extLst>
            </p:cNvPr>
            <p:cNvGrpSpPr/>
            <p:nvPr/>
          </p:nvGrpSpPr>
          <p:grpSpPr>
            <a:xfrm>
              <a:off x="6572252" y="2391969"/>
              <a:ext cx="2103289" cy="1144496"/>
              <a:chOff x="621763" y="2391969"/>
              <a:chExt cx="2103289" cy="1144496"/>
            </a:xfrm>
          </p:grpSpPr>
          <p:grpSp>
            <p:nvGrpSpPr>
              <p:cNvPr id="301" name="グループ化 300">
                <a:extLst>
                  <a:ext uri="{FF2B5EF4-FFF2-40B4-BE49-F238E27FC236}">
                    <a16:creationId xmlns:a16="http://schemas.microsoft.com/office/drawing/2014/main" id="{D8438378-E272-4106-8C2F-567DEC7DD161}"/>
                  </a:ext>
                </a:extLst>
              </p:cNvPr>
              <p:cNvGrpSpPr/>
              <p:nvPr/>
            </p:nvGrpSpPr>
            <p:grpSpPr>
              <a:xfrm>
                <a:off x="652785" y="3384587"/>
                <a:ext cx="2072267" cy="151878"/>
                <a:chOff x="652785" y="3384587"/>
                <a:chExt cx="2072267" cy="151878"/>
              </a:xfrm>
            </p:grpSpPr>
            <p:sp>
              <p:nvSpPr>
                <p:cNvPr id="313" name="正方形/長方形 312">
                  <a:extLst>
                    <a:ext uri="{FF2B5EF4-FFF2-40B4-BE49-F238E27FC236}">
                      <a16:creationId xmlns:a16="http://schemas.microsoft.com/office/drawing/2014/main" id="{78E89E7D-47EF-4FAE-8BA2-1E52754E3194}"/>
                    </a:ext>
                  </a:extLst>
                </p:cNvPr>
                <p:cNvSpPr/>
                <p:nvPr/>
              </p:nvSpPr>
              <p:spPr>
                <a:xfrm>
                  <a:off x="652785" y="3384587"/>
                  <a:ext cx="771778" cy="151878"/>
                </a:xfrm>
                <a:prstGeom prst="rect">
                  <a:avLst/>
                </a:prstGeom>
                <a:solidFill>
                  <a:sysClr val="windowText" lastClr="000000"/>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14" name="正方形/長方形 313">
                  <a:extLst>
                    <a:ext uri="{FF2B5EF4-FFF2-40B4-BE49-F238E27FC236}">
                      <a16:creationId xmlns:a16="http://schemas.microsoft.com/office/drawing/2014/main" id="{2E744971-4E66-460B-800E-47EBCAB9A03F}"/>
                    </a:ext>
                  </a:extLst>
                </p:cNvPr>
                <p:cNvSpPr/>
                <p:nvPr/>
              </p:nvSpPr>
              <p:spPr>
                <a:xfrm>
                  <a:off x="1424562" y="3384587"/>
                  <a:ext cx="1300490" cy="151878"/>
                </a:xfrm>
                <a:prstGeom prst="rect">
                  <a:avLst/>
                </a:prstGeom>
                <a:solidFill>
                  <a:sysClr val="window" lastClr="FFFFFF">
                    <a:lumMod val="75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grpSp>
            <p:nvGrpSpPr>
              <p:cNvPr id="302" name="グループ化 301">
                <a:extLst>
                  <a:ext uri="{FF2B5EF4-FFF2-40B4-BE49-F238E27FC236}">
                    <a16:creationId xmlns:a16="http://schemas.microsoft.com/office/drawing/2014/main" id="{01ABE049-2C4F-405C-8A63-DACCFC0CDD92}"/>
                  </a:ext>
                </a:extLst>
              </p:cNvPr>
              <p:cNvGrpSpPr/>
              <p:nvPr/>
            </p:nvGrpSpPr>
            <p:grpSpPr>
              <a:xfrm>
                <a:off x="621763" y="2391969"/>
                <a:ext cx="1775106" cy="984720"/>
                <a:chOff x="743345" y="2545926"/>
                <a:chExt cx="1497565" cy="830756"/>
              </a:xfrm>
              <a:solidFill>
                <a:sysClr val="window" lastClr="FFFFFF">
                  <a:lumMod val="65000"/>
                </a:sysClr>
              </a:solidFill>
            </p:grpSpPr>
            <p:sp>
              <p:nvSpPr>
                <p:cNvPr id="303" name="四角形: 上の 2 つの角を丸める 302">
                  <a:extLst>
                    <a:ext uri="{FF2B5EF4-FFF2-40B4-BE49-F238E27FC236}">
                      <a16:creationId xmlns:a16="http://schemas.microsoft.com/office/drawing/2014/main" id="{6D1D3DA9-A6D0-4253-A680-E0AB1A78C862}"/>
                    </a:ext>
                  </a:extLst>
                </p:cNvPr>
                <p:cNvSpPr/>
                <p:nvPr/>
              </p:nvSpPr>
              <p:spPr>
                <a:xfrm>
                  <a:off x="1719638" y="3282951"/>
                  <a:ext cx="415526" cy="74682"/>
                </a:xfrm>
                <a:prstGeom prst="round2SameRect">
                  <a:avLst/>
                </a:prstGeom>
                <a:solidFill>
                  <a:sysClr val="windowText" lastClr="000000">
                    <a:lumMod val="75000"/>
                    <a:lumOff val="25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04" name="四角形: 上の 2 つの角を丸める 303">
                  <a:extLst>
                    <a:ext uri="{FF2B5EF4-FFF2-40B4-BE49-F238E27FC236}">
                      <a16:creationId xmlns:a16="http://schemas.microsoft.com/office/drawing/2014/main" id="{9F2471C7-6A8A-4690-9072-C13B3C88E723}"/>
                    </a:ext>
                  </a:extLst>
                </p:cNvPr>
                <p:cNvSpPr/>
                <p:nvPr/>
              </p:nvSpPr>
              <p:spPr>
                <a:xfrm>
                  <a:off x="1703703" y="3302000"/>
                  <a:ext cx="537207" cy="74682"/>
                </a:xfrm>
                <a:prstGeom prst="round2SameRect">
                  <a:avLst/>
                </a:prstGeom>
                <a:solidFill>
                  <a:sysClr val="window" lastClr="FFFFFF">
                    <a:lumMod val="50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05" name="四角形: 上の 2 つの角を丸める 304">
                  <a:extLst>
                    <a:ext uri="{FF2B5EF4-FFF2-40B4-BE49-F238E27FC236}">
                      <a16:creationId xmlns:a16="http://schemas.microsoft.com/office/drawing/2014/main" id="{DE9159BD-9A07-42FD-9653-9A6C44237BC8}"/>
                    </a:ext>
                  </a:extLst>
                </p:cNvPr>
                <p:cNvSpPr/>
                <p:nvPr/>
              </p:nvSpPr>
              <p:spPr>
                <a:xfrm>
                  <a:off x="933041" y="3302000"/>
                  <a:ext cx="822734" cy="74682"/>
                </a:xfrm>
                <a:prstGeom prst="round2SameRect">
                  <a:avLst/>
                </a:prstGeom>
                <a:grp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06" name="四角形: 角を丸くする 305">
                  <a:extLst>
                    <a:ext uri="{FF2B5EF4-FFF2-40B4-BE49-F238E27FC236}">
                      <a16:creationId xmlns:a16="http://schemas.microsoft.com/office/drawing/2014/main" id="{02ADD5E1-AA59-4D20-B313-7773A12FB177}"/>
                    </a:ext>
                  </a:extLst>
                </p:cNvPr>
                <p:cNvSpPr/>
                <p:nvPr/>
              </p:nvSpPr>
              <p:spPr>
                <a:xfrm>
                  <a:off x="929208" y="3256281"/>
                  <a:ext cx="822734" cy="45719"/>
                </a:xfrm>
                <a:prstGeom prst="roundRect">
                  <a:avLst>
                    <a:gd name="adj" fmla="val 50000"/>
                  </a:avLst>
                </a:prstGeom>
                <a:grp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07" name="四角形: 角を丸くする 306">
                  <a:extLst>
                    <a:ext uri="{FF2B5EF4-FFF2-40B4-BE49-F238E27FC236}">
                      <a16:creationId xmlns:a16="http://schemas.microsoft.com/office/drawing/2014/main" id="{CB35F75D-ADE7-42A6-957D-5273B2A03DBA}"/>
                    </a:ext>
                  </a:extLst>
                </p:cNvPr>
                <p:cNvSpPr/>
                <p:nvPr/>
              </p:nvSpPr>
              <p:spPr>
                <a:xfrm>
                  <a:off x="1720493" y="3256281"/>
                  <a:ext cx="45719" cy="45719"/>
                </a:xfrm>
                <a:prstGeom prst="roundRect">
                  <a:avLst>
                    <a:gd name="adj" fmla="val 50000"/>
                  </a:avLst>
                </a:prstGeom>
                <a:solidFill>
                  <a:sysClr val="window" lastClr="FFFFFF">
                    <a:lumMod val="50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08" name="フリーフォーム: 図形 307">
                  <a:extLst>
                    <a:ext uri="{FF2B5EF4-FFF2-40B4-BE49-F238E27FC236}">
                      <a16:creationId xmlns:a16="http://schemas.microsoft.com/office/drawing/2014/main" id="{30B329CC-F794-4216-B1CE-9670DFEAB1C8}"/>
                    </a:ext>
                  </a:extLst>
                </p:cNvPr>
                <p:cNvSpPr/>
                <p:nvPr/>
              </p:nvSpPr>
              <p:spPr>
                <a:xfrm flipV="1">
                  <a:off x="744200" y="2545927"/>
                  <a:ext cx="1012097" cy="711207"/>
                </a:xfrm>
                <a:custGeom>
                  <a:avLst/>
                  <a:gdLst>
                    <a:gd name="connsiteX0" fmla="*/ 40482 w 1012097"/>
                    <a:gd name="connsiteY0" fmla="*/ 711207 h 711207"/>
                    <a:gd name="connsiteX1" fmla="*/ 838118 w 1012097"/>
                    <a:gd name="connsiteY1" fmla="*/ 711207 h 711207"/>
                    <a:gd name="connsiteX2" fmla="*/ 1012097 w 1012097"/>
                    <a:gd name="connsiteY2" fmla="*/ 15293 h 711207"/>
                    <a:gd name="connsiteX3" fmla="*/ 996804 w 1012097"/>
                    <a:gd name="connsiteY3" fmla="*/ 0 h 711207"/>
                    <a:gd name="connsiteX4" fmla="*/ 218284 w 1012097"/>
                    <a:gd name="connsiteY4" fmla="*/ 0 h 711207"/>
                    <a:gd name="connsiteX5" fmla="*/ 218284 w 1012097"/>
                    <a:gd name="connsiteY5" fmla="*/ 1 h 711207"/>
                    <a:gd name="connsiteX6" fmla="*/ 170155 w 1012097"/>
                    <a:gd name="connsiteY6" fmla="*/ 1 h 711207"/>
                    <a:gd name="connsiteX7" fmla="*/ 0 w 1012097"/>
                    <a:gd name="connsiteY7" fmla="*/ 680622 h 711207"/>
                    <a:gd name="connsiteX8" fmla="*/ 48128 w 1012097"/>
                    <a:gd name="connsiteY8" fmla="*/ 680622 h 711207"/>
                    <a:gd name="connsiteX0" fmla="*/ 40482 w 1012097"/>
                    <a:gd name="connsiteY0" fmla="*/ 711207 h 711207"/>
                    <a:gd name="connsiteX1" fmla="*/ 838118 w 1012097"/>
                    <a:gd name="connsiteY1" fmla="*/ 711207 h 711207"/>
                    <a:gd name="connsiteX2" fmla="*/ 1012097 w 1012097"/>
                    <a:gd name="connsiteY2" fmla="*/ 15293 h 711207"/>
                    <a:gd name="connsiteX3" fmla="*/ 996804 w 1012097"/>
                    <a:gd name="connsiteY3" fmla="*/ 0 h 711207"/>
                    <a:gd name="connsiteX4" fmla="*/ 218284 w 1012097"/>
                    <a:gd name="connsiteY4" fmla="*/ 0 h 711207"/>
                    <a:gd name="connsiteX5" fmla="*/ 218284 w 1012097"/>
                    <a:gd name="connsiteY5" fmla="*/ 1 h 711207"/>
                    <a:gd name="connsiteX6" fmla="*/ 170155 w 1012097"/>
                    <a:gd name="connsiteY6" fmla="*/ 1 h 711207"/>
                    <a:gd name="connsiteX7" fmla="*/ 0 w 1012097"/>
                    <a:gd name="connsiteY7" fmla="*/ 680622 h 711207"/>
                    <a:gd name="connsiteX8" fmla="*/ 40482 w 1012097"/>
                    <a:gd name="connsiteY8" fmla="*/ 711207 h 71120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012097" h="711207">
                      <a:moveTo>
                        <a:pt x="40482" y="711207"/>
                      </a:moveTo>
                      <a:lnTo>
                        <a:pt x="838118" y="711207"/>
                      </a:lnTo>
                      <a:lnTo>
                        <a:pt x="1012097" y="15293"/>
                      </a:lnTo>
                      <a:lnTo>
                        <a:pt x="996804" y="0"/>
                      </a:lnTo>
                      <a:lnTo>
                        <a:pt x="218284" y="0"/>
                      </a:lnTo>
                      <a:lnTo>
                        <a:pt x="218284" y="1"/>
                      </a:lnTo>
                      <a:lnTo>
                        <a:pt x="170155" y="1"/>
                      </a:lnTo>
                      <a:lnTo>
                        <a:pt x="0" y="680622"/>
                      </a:lnTo>
                      <a:lnTo>
                        <a:pt x="40482" y="711207"/>
                      </a:lnTo>
                      <a:close/>
                    </a:path>
                  </a:pathLst>
                </a:custGeom>
                <a:solidFill>
                  <a:sysClr val="window" lastClr="FFFFFF">
                    <a:lumMod val="50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09" name="平行四辺形 308">
                  <a:extLst>
                    <a:ext uri="{FF2B5EF4-FFF2-40B4-BE49-F238E27FC236}">
                      <a16:creationId xmlns:a16="http://schemas.microsoft.com/office/drawing/2014/main" id="{40CD7AA9-8E01-44E9-A2C1-44C1339125A1}"/>
                    </a:ext>
                  </a:extLst>
                </p:cNvPr>
                <p:cNvSpPr/>
                <p:nvPr/>
              </p:nvSpPr>
              <p:spPr>
                <a:xfrm flipV="1">
                  <a:off x="744200" y="2576512"/>
                  <a:ext cx="975438" cy="680621"/>
                </a:xfrm>
                <a:prstGeom prst="parallelogram">
                  <a:avLst/>
                </a:prstGeom>
                <a:grp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10" name="フリーフォーム: 図形 309">
                  <a:extLst>
                    <a:ext uri="{FF2B5EF4-FFF2-40B4-BE49-F238E27FC236}">
                      <a16:creationId xmlns:a16="http://schemas.microsoft.com/office/drawing/2014/main" id="{4737D76D-AD77-420B-8F36-25733340D949}"/>
                    </a:ext>
                  </a:extLst>
                </p:cNvPr>
                <p:cNvSpPr/>
                <p:nvPr/>
              </p:nvSpPr>
              <p:spPr>
                <a:xfrm flipV="1">
                  <a:off x="743345" y="2545926"/>
                  <a:ext cx="838118" cy="30585"/>
                </a:xfrm>
                <a:custGeom>
                  <a:avLst/>
                  <a:gdLst>
                    <a:gd name="connsiteX0" fmla="*/ 40482 w 1012097"/>
                    <a:gd name="connsiteY0" fmla="*/ 711207 h 711207"/>
                    <a:gd name="connsiteX1" fmla="*/ 838118 w 1012097"/>
                    <a:gd name="connsiteY1" fmla="*/ 711207 h 711207"/>
                    <a:gd name="connsiteX2" fmla="*/ 1012097 w 1012097"/>
                    <a:gd name="connsiteY2" fmla="*/ 15293 h 711207"/>
                    <a:gd name="connsiteX3" fmla="*/ 996804 w 1012097"/>
                    <a:gd name="connsiteY3" fmla="*/ 0 h 711207"/>
                    <a:gd name="connsiteX4" fmla="*/ 218284 w 1012097"/>
                    <a:gd name="connsiteY4" fmla="*/ 0 h 711207"/>
                    <a:gd name="connsiteX5" fmla="*/ 218284 w 1012097"/>
                    <a:gd name="connsiteY5" fmla="*/ 1 h 711207"/>
                    <a:gd name="connsiteX6" fmla="*/ 975438 w 1012097"/>
                    <a:gd name="connsiteY6" fmla="*/ 1 h 711207"/>
                    <a:gd name="connsiteX7" fmla="*/ 805283 w 1012097"/>
                    <a:gd name="connsiteY7" fmla="*/ 680622 h 711207"/>
                    <a:gd name="connsiteX8" fmla="*/ 0 w 1012097"/>
                    <a:gd name="connsiteY8" fmla="*/ 680622 h 711207"/>
                    <a:gd name="connsiteX0" fmla="*/ 40482 w 1012097"/>
                    <a:gd name="connsiteY0" fmla="*/ 711207 h 711207"/>
                    <a:gd name="connsiteX1" fmla="*/ 838118 w 1012097"/>
                    <a:gd name="connsiteY1" fmla="*/ 711207 h 711207"/>
                    <a:gd name="connsiteX2" fmla="*/ 1012097 w 1012097"/>
                    <a:gd name="connsiteY2" fmla="*/ 15293 h 711207"/>
                    <a:gd name="connsiteX3" fmla="*/ 996804 w 1012097"/>
                    <a:gd name="connsiteY3" fmla="*/ 0 h 711207"/>
                    <a:gd name="connsiteX4" fmla="*/ 218284 w 1012097"/>
                    <a:gd name="connsiteY4" fmla="*/ 0 h 711207"/>
                    <a:gd name="connsiteX5" fmla="*/ 975438 w 1012097"/>
                    <a:gd name="connsiteY5" fmla="*/ 1 h 711207"/>
                    <a:gd name="connsiteX6" fmla="*/ 805283 w 1012097"/>
                    <a:gd name="connsiteY6" fmla="*/ 680622 h 711207"/>
                    <a:gd name="connsiteX7" fmla="*/ 0 w 1012097"/>
                    <a:gd name="connsiteY7" fmla="*/ 680622 h 711207"/>
                    <a:gd name="connsiteX8" fmla="*/ 40482 w 1012097"/>
                    <a:gd name="connsiteY8" fmla="*/ 711207 h 711207"/>
                    <a:gd name="connsiteX0" fmla="*/ 40482 w 1012097"/>
                    <a:gd name="connsiteY0" fmla="*/ 711207 h 711207"/>
                    <a:gd name="connsiteX1" fmla="*/ 838118 w 1012097"/>
                    <a:gd name="connsiteY1" fmla="*/ 711207 h 711207"/>
                    <a:gd name="connsiteX2" fmla="*/ 1012097 w 1012097"/>
                    <a:gd name="connsiteY2" fmla="*/ 15293 h 711207"/>
                    <a:gd name="connsiteX3" fmla="*/ 996804 w 1012097"/>
                    <a:gd name="connsiteY3" fmla="*/ 0 h 711207"/>
                    <a:gd name="connsiteX4" fmla="*/ 975438 w 1012097"/>
                    <a:gd name="connsiteY4" fmla="*/ 1 h 711207"/>
                    <a:gd name="connsiteX5" fmla="*/ 805283 w 1012097"/>
                    <a:gd name="connsiteY5" fmla="*/ 680622 h 711207"/>
                    <a:gd name="connsiteX6" fmla="*/ 0 w 1012097"/>
                    <a:gd name="connsiteY6" fmla="*/ 680622 h 711207"/>
                    <a:gd name="connsiteX7" fmla="*/ 40482 w 1012097"/>
                    <a:gd name="connsiteY7" fmla="*/ 711207 h 711207"/>
                    <a:gd name="connsiteX0" fmla="*/ 40482 w 1012097"/>
                    <a:gd name="connsiteY0" fmla="*/ 711206 h 711206"/>
                    <a:gd name="connsiteX1" fmla="*/ 838118 w 1012097"/>
                    <a:gd name="connsiteY1" fmla="*/ 711206 h 711206"/>
                    <a:gd name="connsiteX2" fmla="*/ 1012097 w 1012097"/>
                    <a:gd name="connsiteY2" fmla="*/ 15292 h 711206"/>
                    <a:gd name="connsiteX3" fmla="*/ 975438 w 1012097"/>
                    <a:gd name="connsiteY3" fmla="*/ 0 h 711206"/>
                    <a:gd name="connsiteX4" fmla="*/ 805283 w 1012097"/>
                    <a:gd name="connsiteY4" fmla="*/ 680621 h 711206"/>
                    <a:gd name="connsiteX5" fmla="*/ 0 w 1012097"/>
                    <a:gd name="connsiteY5" fmla="*/ 680621 h 711206"/>
                    <a:gd name="connsiteX6" fmla="*/ 40482 w 1012097"/>
                    <a:gd name="connsiteY6" fmla="*/ 711206 h 711206"/>
                    <a:gd name="connsiteX0" fmla="*/ 40482 w 1012097"/>
                    <a:gd name="connsiteY0" fmla="*/ 695914 h 695914"/>
                    <a:gd name="connsiteX1" fmla="*/ 838118 w 1012097"/>
                    <a:gd name="connsiteY1" fmla="*/ 695914 h 695914"/>
                    <a:gd name="connsiteX2" fmla="*/ 1012097 w 1012097"/>
                    <a:gd name="connsiteY2" fmla="*/ 0 h 695914"/>
                    <a:gd name="connsiteX3" fmla="*/ 805283 w 1012097"/>
                    <a:gd name="connsiteY3" fmla="*/ 665329 h 695914"/>
                    <a:gd name="connsiteX4" fmla="*/ 0 w 1012097"/>
                    <a:gd name="connsiteY4" fmla="*/ 665329 h 695914"/>
                    <a:gd name="connsiteX5" fmla="*/ 40482 w 1012097"/>
                    <a:gd name="connsiteY5" fmla="*/ 695914 h 695914"/>
                    <a:gd name="connsiteX0" fmla="*/ 40482 w 838118"/>
                    <a:gd name="connsiteY0" fmla="*/ 30585 h 30585"/>
                    <a:gd name="connsiteX1" fmla="*/ 838118 w 838118"/>
                    <a:gd name="connsiteY1" fmla="*/ 30585 h 30585"/>
                    <a:gd name="connsiteX2" fmla="*/ 805283 w 838118"/>
                    <a:gd name="connsiteY2" fmla="*/ 0 h 30585"/>
                    <a:gd name="connsiteX3" fmla="*/ 0 w 838118"/>
                    <a:gd name="connsiteY3" fmla="*/ 0 h 30585"/>
                    <a:gd name="connsiteX4" fmla="*/ 40482 w 838118"/>
                    <a:gd name="connsiteY4" fmla="*/ 30585 h 3058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838118" h="30585">
                      <a:moveTo>
                        <a:pt x="40482" y="30585"/>
                      </a:moveTo>
                      <a:lnTo>
                        <a:pt x="838118" y="30585"/>
                      </a:lnTo>
                      <a:lnTo>
                        <a:pt x="805283" y="0"/>
                      </a:lnTo>
                      <a:lnTo>
                        <a:pt x="0" y="0"/>
                      </a:lnTo>
                      <a:lnTo>
                        <a:pt x="40482" y="30585"/>
                      </a:lnTo>
                      <a:close/>
                    </a:path>
                  </a:pathLst>
                </a:custGeom>
                <a:solidFill>
                  <a:sysClr val="window" lastClr="FFFFFF">
                    <a:lumMod val="85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11" name="四角形: 上の 2 つの角を丸める 310">
                  <a:extLst>
                    <a:ext uri="{FF2B5EF4-FFF2-40B4-BE49-F238E27FC236}">
                      <a16:creationId xmlns:a16="http://schemas.microsoft.com/office/drawing/2014/main" id="{B7372DA3-299F-4E34-9107-8C82EBD11C09}"/>
                    </a:ext>
                  </a:extLst>
                </p:cNvPr>
                <p:cNvSpPr/>
                <p:nvPr/>
              </p:nvSpPr>
              <p:spPr>
                <a:xfrm>
                  <a:off x="968172" y="3329167"/>
                  <a:ext cx="702387" cy="45719"/>
                </a:xfrm>
                <a:prstGeom prst="round2SameRect">
                  <a:avLst/>
                </a:prstGeom>
                <a:solidFill>
                  <a:sysClr val="windowText" lastClr="000000">
                    <a:lumMod val="75000"/>
                    <a:lumOff val="25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sp>
              <p:nvSpPr>
                <p:cNvPr id="312" name="四角形: 上の 2 つの角を丸める 311">
                  <a:extLst>
                    <a:ext uri="{FF2B5EF4-FFF2-40B4-BE49-F238E27FC236}">
                      <a16:creationId xmlns:a16="http://schemas.microsoft.com/office/drawing/2014/main" id="{4901BFAE-3003-4C7E-8402-9D653C59FC54}"/>
                    </a:ext>
                  </a:extLst>
                </p:cNvPr>
                <p:cNvSpPr/>
                <p:nvPr/>
              </p:nvSpPr>
              <p:spPr>
                <a:xfrm>
                  <a:off x="1971622" y="3329167"/>
                  <a:ext cx="214050" cy="45719"/>
                </a:xfrm>
                <a:prstGeom prst="round2SameRect">
                  <a:avLst/>
                </a:prstGeom>
                <a:solidFill>
                  <a:sysClr val="windowText" lastClr="000000">
                    <a:lumMod val="75000"/>
                    <a:lumOff val="25000"/>
                  </a:sysClr>
                </a:solidFill>
                <a:ln w="12700" cap="flat" cmpd="sng" algn="ctr">
                  <a:solidFill>
                    <a:sysClr val="windowText" lastClr="000000"/>
                  </a:solidFill>
                  <a:prstDash val="solid"/>
                  <a:miter lim="800000"/>
                </a:ln>
                <a:effectLst/>
              </p:spPr>
              <p:txBody>
                <a:bodyPr rot="0" spcFirstLastPara="0" vert="horz" wrap="square" lIns="91440" tIns="45720" rIns="91440" bIns="45720" numCol="1" spcCol="0" rtlCol="0" fromWordArt="0" anchor="ctr" anchorCtr="0" forceAA="0" compatLnSpc="1">
                  <a:prstTxWarp prst="textNoShape">
                    <a:avLst/>
                  </a:prstTxWarp>
                  <a:noAutofit/>
                </a:bodyPr>
                <a:ls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ja-JP" altLang="en-US" sz="1800" b="0" i="0" u="none" strike="noStrike" kern="0" cap="none" spc="0" normalizeH="0" baseline="0" noProof="0">
                    <a:ln>
                      <a:noFill/>
                    </a:ln>
                    <a:solidFill>
                      <a:prstClr val="white"/>
                    </a:solidFill>
                    <a:effectLst/>
                    <a:uLnTx/>
                    <a:uFillTx/>
                    <a:latin typeface="Calibri" panose="020F0502020204030204"/>
                    <a:ea typeface="ＭＳ Ｐゴシック"/>
                    <a:cs typeface="+mn-cs"/>
                  </a:endParaRPr>
                </a:p>
              </p:txBody>
            </p:sp>
          </p:grpSp>
        </p:grpSp>
      </p:grpSp>
      <p:sp>
        <p:nvSpPr>
          <p:cNvPr id="340" name="星: 12 pt 339">
            <a:extLst>
              <a:ext uri="{FF2B5EF4-FFF2-40B4-BE49-F238E27FC236}">
                <a16:creationId xmlns:a16="http://schemas.microsoft.com/office/drawing/2014/main" id="{67C7CBF2-F09B-62BF-12AF-AE6BACE2A548}"/>
              </a:ext>
            </a:extLst>
          </p:cNvPr>
          <p:cNvSpPr/>
          <p:nvPr/>
        </p:nvSpPr>
        <p:spPr>
          <a:xfrm>
            <a:off x="4388432" y="7059059"/>
            <a:ext cx="2319409" cy="1502662"/>
          </a:xfrm>
          <a:prstGeom prst="star12">
            <a:avLst>
              <a:gd name="adj" fmla="val 38111"/>
            </a:avLst>
          </a:prstGeom>
          <a:solidFill>
            <a:srgbClr val="FFFF00"/>
          </a:solidFill>
          <a:ln w="1905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341" name="星: 12 pt 340">
            <a:extLst>
              <a:ext uri="{FF2B5EF4-FFF2-40B4-BE49-F238E27FC236}">
                <a16:creationId xmlns:a16="http://schemas.microsoft.com/office/drawing/2014/main" id="{3DEF88B5-8086-B174-DB1E-D6A6BD8B0468}"/>
              </a:ext>
            </a:extLst>
          </p:cNvPr>
          <p:cNvSpPr/>
          <p:nvPr/>
        </p:nvSpPr>
        <p:spPr>
          <a:xfrm>
            <a:off x="365974" y="5973670"/>
            <a:ext cx="2384740" cy="2078808"/>
          </a:xfrm>
          <a:prstGeom prst="star12">
            <a:avLst>
              <a:gd name="adj" fmla="val 38111"/>
            </a:avLst>
          </a:prstGeom>
          <a:solidFill>
            <a:srgbClr val="FFFF00"/>
          </a:solidFill>
          <a:ln w="1905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ja-JP" altLang="en-US"/>
          </a:p>
        </p:txBody>
      </p:sp>
      <p:sp>
        <p:nvSpPr>
          <p:cNvPr id="342" name="テキスト ボックス 341">
            <a:extLst>
              <a:ext uri="{FF2B5EF4-FFF2-40B4-BE49-F238E27FC236}">
                <a16:creationId xmlns:a16="http://schemas.microsoft.com/office/drawing/2014/main" id="{EDD3CCD2-363F-8705-E404-F089387ED975}"/>
              </a:ext>
            </a:extLst>
          </p:cNvPr>
          <p:cNvSpPr txBox="1"/>
          <p:nvPr/>
        </p:nvSpPr>
        <p:spPr>
          <a:xfrm>
            <a:off x="401054" y="6468277"/>
            <a:ext cx="2342086" cy="1077218"/>
          </a:xfrm>
          <a:prstGeom prst="rect">
            <a:avLst/>
          </a:prstGeom>
          <a:noFill/>
        </p:spPr>
        <p:txBody>
          <a:bodyPr wrap="square" rtlCol="0">
            <a:spAutoFit/>
          </a:bodyPr>
          <a:lstStyle/>
          <a:p>
            <a:pPr algn="ctr">
              <a:spcAft>
                <a:spcPts val="0"/>
              </a:spcAft>
              <a:buClr>
                <a:srgbClr val="C00000"/>
              </a:buClr>
            </a:pPr>
            <a:r>
              <a:rPr lang="ja-JP" altLang="en-US" sz="1600" b="1" dirty="0">
                <a:latin typeface="メイリオ" panose="020B0604030504040204" pitchFamily="50" charset="-128"/>
                <a:ea typeface="メイリオ" panose="020B0604030504040204" pitchFamily="50" charset="-128"/>
              </a:rPr>
              <a:t>間違って</a:t>
            </a:r>
            <a:endParaRPr lang="en-US" altLang="ja-JP" sz="16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1600" b="1" dirty="0">
                <a:latin typeface="メイリオ" panose="020B0604030504040204" pitchFamily="50" charset="-128"/>
                <a:ea typeface="メイリオ" panose="020B0604030504040204" pitchFamily="50" charset="-128"/>
              </a:rPr>
              <a:t>仕事で使う写真を</a:t>
            </a:r>
            <a:endParaRPr lang="en-US" altLang="ja-JP" sz="16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en-US" altLang="ja-JP" sz="1600" b="1" dirty="0">
                <a:latin typeface="メイリオ" panose="020B0604030504040204" pitchFamily="50" charset="-128"/>
                <a:ea typeface="メイリオ" panose="020B0604030504040204" pitchFamily="50" charset="-128"/>
              </a:rPr>
              <a:t>SNS</a:t>
            </a:r>
            <a:r>
              <a:rPr lang="ja-JP" altLang="en-US" sz="1600" b="1" dirty="0">
                <a:latin typeface="メイリオ" panose="020B0604030504040204" pitchFamily="50" charset="-128"/>
                <a:ea typeface="メイリオ" panose="020B0604030504040204" pitchFamily="50" charset="-128"/>
              </a:rPr>
              <a:t>に</a:t>
            </a:r>
            <a:endParaRPr lang="en-US" altLang="ja-JP" sz="16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1600" b="1" dirty="0">
                <a:latin typeface="メイリオ" panose="020B0604030504040204" pitchFamily="50" charset="-128"/>
                <a:ea typeface="メイリオ" panose="020B0604030504040204" pitchFamily="50" charset="-128"/>
              </a:rPr>
              <a:t>投稿しちゃった</a:t>
            </a:r>
            <a:endParaRPr lang="en-US" altLang="ja-JP" sz="1600" b="1" dirty="0">
              <a:latin typeface="メイリオ" panose="020B0604030504040204" pitchFamily="50" charset="-128"/>
              <a:ea typeface="メイリオ" panose="020B0604030504040204" pitchFamily="50" charset="-128"/>
            </a:endParaRPr>
          </a:p>
        </p:txBody>
      </p:sp>
      <p:sp>
        <p:nvSpPr>
          <p:cNvPr id="343" name="テキスト ボックス 342">
            <a:extLst>
              <a:ext uri="{FF2B5EF4-FFF2-40B4-BE49-F238E27FC236}">
                <a16:creationId xmlns:a16="http://schemas.microsoft.com/office/drawing/2014/main" id="{83D829A6-263C-139F-33C1-D7FF67958F07}"/>
              </a:ext>
            </a:extLst>
          </p:cNvPr>
          <p:cNvSpPr txBox="1"/>
          <p:nvPr/>
        </p:nvSpPr>
        <p:spPr>
          <a:xfrm>
            <a:off x="4379002" y="7507298"/>
            <a:ext cx="2342086" cy="584775"/>
          </a:xfrm>
          <a:prstGeom prst="rect">
            <a:avLst/>
          </a:prstGeom>
          <a:noFill/>
        </p:spPr>
        <p:txBody>
          <a:bodyPr wrap="square" rtlCol="0">
            <a:spAutoFit/>
          </a:bodyPr>
          <a:lstStyle/>
          <a:p>
            <a:pPr algn="ctr">
              <a:spcAft>
                <a:spcPts val="0"/>
              </a:spcAft>
              <a:buClr>
                <a:srgbClr val="C00000"/>
              </a:buClr>
            </a:pPr>
            <a:r>
              <a:rPr lang="ja-JP" altLang="en-US" sz="1600" b="1" dirty="0">
                <a:latin typeface="メイリオ" panose="020B0604030504040204" pitchFamily="50" charset="-128"/>
                <a:ea typeface="メイリオ" panose="020B0604030504040204" pitchFamily="50" charset="-128"/>
              </a:rPr>
              <a:t>どうやって</a:t>
            </a:r>
            <a:endParaRPr lang="en-US" altLang="ja-JP" sz="1600" b="1" dirty="0">
              <a:latin typeface="メイリオ" panose="020B0604030504040204" pitchFamily="50" charset="-128"/>
              <a:ea typeface="メイリオ" panose="020B0604030504040204" pitchFamily="50" charset="-128"/>
            </a:endParaRPr>
          </a:p>
          <a:p>
            <a:pPr algn="ctr">
              <a:spcAft>
                <a:spcPts val="0"/>
              </a:spcAft>
              <a:buClr>
                <a:srgbClr val="C00000"/>
              </a:buClr>
            </a:pPr>
            <a:r>
              <a:rPr lang="ja-JP" altLang="en-US" sz="1600" b="1" dirty="0">
                <a:latin typeface="メイリオ" panose="020B0604030504040204" pitchFamily="50" charset="-128"/>
                <a:ea typeface="メイリオ" panose="020B0604030504040204" pitchFamily="50" charset="-128"/>
              </a:rPr>
              <a:t>消すんだっけ？</a:t>
            </a:r>
            <a:endParaRPr lang="en-US" altLang="ja-JP" sz="1600" b="1" dirty="0">
              <a:latin typeface="メイリオ" panose="020B0604030504040204" pitchFamily="50" charset="-128"/>
              <a:ea typeface="メイリオ" panose="020B0604030504040204" pitchFamily="50" charset="-128"/>
            </a:endParaRPr>
          </a:p>
        </p:txBody>
      </p:sp>
      <p:sp>
        <p:nvSpPr>
          <p:cNvPr id="344" name="楕円 343">
            <a:extLst>
              <a:ext uri="{FF2B5EF4-FFF2-40B4-BE49-F238E27FC236}">
                <a16:creationId xmlns:a16="http://schemas.microsoft.com/office/drawing/2014/main" id="{601EA8CA-67E3-B619-8975-E0F6C7655DCC}"/>
              </a:ext>
            </a:extLst>
          </p:cNvPr>
          <p:cNvSpPr/>
          <p:nvPr/>
        </p:nvSpPr>
        <p:spPr>
          <a:xfrm rot="3600000">
            <a:off x="4623060" y="6641504"/>
            <a:ext cx="172942" cy="280848"/>
          </a:xfrm>
          <a:custGeom>
            <a:avLst/>
            <a:gdLst>
              <a:gd name="connsiteX0" fmla="*/ 0 w 1035115"/>
              <a:gd name="connsiteY0" fmla="*/ 517558 h 1035115"/>
              <a:gd name="connsiteX1" fmla="*/ 517558 w 1035115"/>
              <a:gd name="connsiteY1" fmla="*/ 0 h 1035115"/>
              <a:gd name="connsiteX2" fmla="*/ 1035116 w 1035115"/>
              <a:gd name="connsiteY2" fmla="*/ 517558 h 1035115"/>
              <a:gd name="connsiteX3" fmla="*/ 517558 w 1035115"/>
              <a:gd name="connsiteY3" fmla="*/ 1035116 h 1035115"/>
              <a:gd name="connsiteX4" fmla="*/ 0 w 1035115"/>
              <a:gd name="connsiteY4" fmla="*/ 517558 h 1035115"/>
              <a:gd name="connsiteX0" fmla="*/ 80 w 1035196"/>
              <a:gd name="connsiteY0" fmla="*/ 517558 h 1511366"/>
              <a:gd name="connsiteX1" fmla="*/ 517638 w 1035196"/>
              <a:gd name="connsiteY1" fmla="*/ 0 h 1511366"/>
              <a:gd name="connsiteX2" fmla="*/ 1035196 w 1035196"/>
              <a:gd name="connsiteY2" fmla="*/ 517558 h 1511366"/>
              <a:gd name="connsiteX3" fmla="*/ 489063 w 1035196"/>
              <a:gd name="connsiteY3" fmla="*/ 1511366 h 1511366"/>
              <a:gd name="connsiteX4" fmla="*/ 80 w 1035196"/>
              <a:gd name="connsiteY4" fmla="*/ 517558 h 1511366"/>
              <a:gd name="connsiteX0" fmla="*/ 71 w 1035187"/>
              <a:gd name="connsiteY0" fmla="*/ 517558 h 1511366"/>
              <a:gd name="connsiteX1" fmla="*/ 517629 w 1035187"/>
              <a:gd name="connsiteY1" fmla="*/ 0 h 1511366"/>
              <a:gd name="connsiteX2" fmla="*/ 1035187 w 1035187"/>
              <a:gd name="connsiteY2" fmla="*/ 517558 h 1511366"/>
              <a:gd name="connsiteX3" fmla="*/ 489054 w 1035187"/>
              <a:gd name="connsiteY3" fmla="*/ 1511366 h 1511366"/>
              <a:gd name="connsiteX4" fmla="*/ 71 w 1035187"/>
              <a:gd name="connsiteY4" fmla="*/ 517558 h 1511366"/>
              <a:gd name="connsiteX0" fmla="*/ 71 w 1035187"/>
              <a:gd name="connsiteY0" fmla="*/ 517558 h 1511366"/>
              <a:gd name="connsiteX1" fmla="*/ 517629 w 1035187"/>
              <a:gd name="connsiteY1" fmla="*/ 0 h 1511366"/>
              <a:gd name="connsiteX2" fmla="*/ 1035187 w 1035187"/>
              <a:gd name="connsiteY2" fmla="*/ 517558 h 1511366"/>
              <a:gd name="connsiteX3" fmla="*/ 489054 w 1035187"/>
              <a:gd name="connsiteY3" fmla="*/ 1511366 h 1511366"/>
              <a:gd name="connsiteX4" fmla="*/ 71 w 1035187"/>
              <a:gd name="connsiteY4" fmla="*/ 517558 h 151136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35187" h="1511366">
                <a:moveTo>
                  <a:pt x="71" y="517558"/>
                </a:moveTo>
                <a:cubicBezTo>
                  <a:pt x="4834" y="265664"/>
                  <a:pt x="231790" y="0"/>
                  <a:pt x="517629" y="0"/>
                </a:cubicBezTo>
                <a:cubicBezTo>
                  <a:pt x="803468" y="0"/>
                  <a:pt x="1035187" y="231719"/>
                  <a:pt x="1035187" y="517558"/>
                </a:cubicBezTo>
                <a:cubicBezTo>
                  <a:pt x="1035187" y="803397"/>
                  <a:pt x="641543" y="806516"/>
                  <a:pt x="489054" y="1511366"/>
                </a:cubicBezTo>
                <a:cubicBezTo>
                  <a:pt x="231790" y="1063691"/>
                  <a:pt x="-4692" y="769452"/>
                  <a:pt x="71" y="517558"/>
                </a:cubicBezTo>
                <a:close/>
              </a:path>
            </a:pathLst>
          </a:custGeom>
          <a:solidFill>
            <a:srgbClr val="CCECFF"/>
          </a:solidFill>
          <a:ln>
            <a:solidFill>
              <a:srgbClr val="00B0F0"/>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45" name="楕円 343">
            <a:extLst>
              <a:ext uri="{FF2B5EF4-FFF2-40B4-BE49-F238E27FC236}">
                <a16:creationId xmlns:a16="http://schemas.microsoft.com/office/drawing/2014/main" id="{F8B6EFC1-4F28-54CA-78B3-5130CAD9B633}"/>
              </a:ext>
            </a:extLst>
          </p:cNvPr>
          <p:cNvSpPr/>
          <p:nvPr/>
        </p:nvSpPr>
        <p:spPr>
          <a:xfrm rot="1800000">
            <a:off x="4584753" y="6336643"/>
            <a:ext cx="172942" cy="280848"/>
          </a:xfrm>
          <a:custGeom>
            <a:avLst/>
            <a:gdLst>
              <a:gd name="connsiteX0" fmla="*/ 0 w 1035115"/>
              <a:gd name="connsiteY0" fmla="*/ 517558 h 1035115"/>
              <a:gd name="connsiteX1" fmla="*/ 517558 w 1035115"/>
              <a:gd name="connsiteY1" fmla="*/ 0 h 1035115"/>
              <a:gd name="connsiteX2" fmla="*/ 1035116 w 1035115"/>
              <a:gd name="connsiteY2" fmla="*/ 517558 h 1035115"/>
              <a:gd name="connsiteX3" fmla="*/ 517558 w 1035115"/>
              <a:gd name="connsiteY3" fmla="*/ 1035116 h 1035115"/>
              <a:gd name="connsiteX4" fmla="*/ 0 w 1035115"/>
              <a:gd name="connsiteY4" fmla="*/ 517558 h 1035115"/>
              <a:gd name="connsiteX0" fmla="*/ 80 w 1035196"/>
              <a:gd name="connsiteY0" fmla="*/ 517558 h 1511366"/>
              <a:gd name="connsiteX1" fmla="*/ 517638 w 1035196"/>
              <a:gd name="connsiteY1" fmla="*/ 0 h 1511366"/>
              <a:gd name="connsiteX2" fmla="*/ 1035196 w 1035196"/>
              <a:gd name="connsiteY2" fmla="*/ 517558 h 1511366"/>
              <a:gd name="connsiteX3" fmla="*/ 489063 w 1035196"/>
              <a:gd name="connsiteY3" fmla="*/ 1511366 h 1511366"/>
              <a:gd name="connsiteX4" fmla="*/ 80 w 1035196"/>
              <a:gd name="connsiteY4" fmla="*/ 517558 h 1511366"/>
              <a:gd name="connsiteX0" fmla="*/ 71 w 1035187"/>
              <a:gd name="connsiteY0" fmla="*/ 517558 h 1511366"/>
              <a:gd name="connsiteX1" fmla="*/ 517629 w 1035187"/>
              <a:gd name="connsiteY1" fmla="*/ 0 h 1511366"/>
              <a:gd name="connsiteX2" fmla="*/ 1035187 w 1035187"/>
              <a:gd name="connsiteY2" fmla="*/ 517558 h 1511366"/>
              <a:gd name="connsiteX3" fmla="*/ 489054 w 1035187"/>
              <a:gd name="connsiteY3" fmla="*/ 1511366 h 1511366"/>
              <a:gd name="connsiteX4" fmla="*/ 71 w 1035187"/>
              <a:gd name="connsiteY4" fmla="*/ 517558 h 1511366"/>
              <a:gd name="connsiteX0" fmla="*/ 71 w 1035187"/>
              <a:gd name="connsiteY0" fmla="*/ 517558 h 1511366"/>
              <a:gd name="connsiteX1" fmla="*/ 517629 w 1035187"/>
              <a:gd name="connsiteY1" fmla="*/ 0 h 1511366"/>
              <a:gd name="connsiteX2" fmla="*/ 1035187 w 1035187"/>
              <a:gd name="connsiteY2" fmla="*/ 517558 h 1511366"/>
              <a:gd name="connsiteX3" fmla="*/ 489054 w 1035187"/>
              <a:gd name="connsiteY3" fmla="*/ 1511366 h 1511366"/>
              <a:gd name="connsiteX4" fmla="*/ 71 w 1035187"/>
              <a:gd name="connsiteY4" fmla="*/ 517558 h 151136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35187" h="1511366">
                <a:moveTo>
                  <a:pt x="71" y="517558"/>
                </a:moveTo>
                <a:cubicBezTo>
                  <a:pt x="4834" y="265664"/>
                  <a:pt x="231790" y="0"/>
                  <a:pt x="517629" y="0"/>
                </a:cubicBezTo>
                <a:cubicBezTo>
                  <a:pt x="803468" y="0"/>
                  <a:pt x="1035187" y="231719"/>
                  <a:pt x="1035187" y="517558"/>
                </a:cubicBezTo>
                <a:cubicBezTo>
                  <a:pt x="1035187" y="803397"/>
                  <a:pt x="641543" y="806516"/>
                  <a:pt x="489054" y="1511366"/>
                </a:cubicBezTo>
                <a:cubicBezTo>
                  <a:pt x="231790" y="1063691"/>
                  <a:pt x="-4692" y="769452"/>
                  <a:pt x="71" y="517558"/>
                </a:cubicBezTo>
                <a:close/>
              </a:path>
            </a:pathLst>
          </a:custGeom>
          <a:solidFill>
            <a:srgbClr val="CCECFF"/>
          </a:solidFill>
          <a:ln>
            <a:solidFill>
              <a:srgbClr val="00B0F0"/>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46" name="楕円 343">
            <a:extLst>
              <a:ext uri="{FF2B5EF4-FFF2-40B4-BE49-F238E27FC236}">
                <a16:creationId xmlns:a16="http://schemas.microsoft.com/office/drawing/2014/main" id="{A1F3FBB4-891D-4789-34F6-AE95768DE49A}"/>
              </a:ext>
            </a:extLst>
          </p:cNvPr>
          <p:cNvSpPr/>
          <p:nvPr/>
        </p:nvSpPr>
        <p:spPr>
          <a:xfrm rot="1800000">
            <a:off x="4197403" y="6308069"/>
            <a:ext cx="172942" cy="280848"/>
          </a:xfrm>
          <a:custGeom>
            <a:avLst/>
            <a:gdLst>
              <a:gd name="connsiteX0" fmla="*/ 0 w 1035115"/>
              <a:gd name="connsiteY0" fmla="*/ 517558 h 1035115"/>
              <a:gd name="connsiteX1" fmla="*/ 517558 w 1035115"/>
              <a:gd name="connsiteY1" fmla="*/ 0 h 1035115"/>
              <a:gd name="connsiteX2" fmla="*/ 1035116 w 1035115"/>
              <a:gd name="connsiteY2" fmla="*/ 517558 h 1035115"/>
              <a:gd name="connsiteX3" fmla="*/ 517558 w 1035115"/>
              <a:gd name="connsiteY3" fmla="*/ 1035116 h 1035115"/>
              <a:gd name="connsiteX4" fmla="*/ 0 w 1035115"/>
              <a:gd name="connsiteY4" fmla="*/ 517558 h 1035115"/>
              <a:gd name="connsiteX0" fmla="*/ 80 w 1035196"/>
              <a:gd name="connsiteY0" fmla="*/ 517558 h 1511366"/>
              <a:gd name="connsiteX1" fmla="*/ 517638 w 1035196"/>
              <a:gd name="connsiteY1" fmla="*/ 0 h 1511366"/>
              <a:gd name="connsiteX2" fmla="*/ 1035196 w 1035196"/>
              <a:gd name="connsiteY2" fmla="*/ 517558 h 1511366"/>
              <a:gd name="connsiteX3" fmla="*/ 489063 w 1035196"/>
              <a:gd name="connsiteY3" fmla="*/ 1511366 h 1511366"/>
              <a:gd name="connsiteX4" fmla="*/ 80 w 1035196"/>
              <a:gd name="connsiteY4" fmla="*/ 517558 h 1511366"/>
              <a:gd name="connsiteX0" fmla="*/ 71 w 1035187"/>
              <a:gd name="connsiteY0" fmla="*/ 517558 h 1511366"/>
              <a:gd name="connsiteX1" fmla="*/ 517629 w 1035187"/>
              <a:gd name="connsiteY1" fmla="*/ 0 h 1511366"/>
              <a:gd name="connsiteX2" fmla="*/ 1035187 w 1035187"/>
              <a:gd name="connsiteY2" fmla="*/ 517558 h 1511366"/>
              <a:gd name="connsiteX3" fmla="*/ 489054 w 1035187"/>
              <a:gd name="connsiteY3" fmla="*/ 1511366 h 1511366"/>
              <a:gd name="connsiteX4" fmla="*/ 71 w 1035187"/>
              <a:gd name="connsiteY4" fmla="*/ 517558 h 1511366"/>
              <a:gd name="connsiteX0" fmla="*/ 71 w 1035187"/>
              <a:gd name="connsiteY0" fmla="*/ 517558 h 1511366"/>
              <a:gd name="connsiteX1" fmla="*/ 517629 w 1035187"/>
              <a:gd name="connsiteY1" fmla="*/ 0 h 1511366"/>
              <a:gd name="connsiteX2" fmla="*/ 1035187 w 1035187"/>
              <a:gd name="connsiteY2" fmla="*/ 517558 h 1511366"/>
              <a:gd name="connsiteX3" fmla="*/ 489054 w 1035187"/>
              <a:gd name="connsiteY3" fmla="*/ 1511366 h 1511366"/>
              <a:gd name="connsiteX4" fmla="*/ 71 w 1035187"/>
              <a:gd name="connsiteY4" fmla="*/ 517558 h 151136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035187" h="1511366">
                <a:moveTo>
                  <a:pt x="71" y="517558"/>
                </a:moveTo>
                <a:cubicBezTo>
                  <a:pt x="4834" y="265664"/>
                  <a:pt x="231790" y="0"/>
                  <a:pt x="517629" y="0"/>
                </a:cubicBezTo>
                <a:cubicBezTo>
                  <a:pt x="803468" y="0"/>
                  <a:pt x="1035187" y="231719"/>
                  <a:pt x="1035187" y="517558"/>
                </a:cubicBezTo>
                <a:cubicBezTo>
                  <a:pt x="1035187" y="803397"/>
                  <a:pt x="641543" y="806516"/>
                  <a:pt x="489054" y="1511366"/>
                </a:cubicBezTo>
                <a:cubicBezTo>
                  <a:pt x="231790" y="1063691"/>
                  <a:pt x="-4692" y="769452"/>
                  <a:pt x="71" y="517558"/>
                </a:cubicBezTo>
                <a:close/>
              </a:path>
            </a:pathLst>
          </a:custGeom>
          <a:solidFill>
            <a:srgbClr val="CCECFF"/>
          </a:solidFill>
          <a:ln>
            <a:solidFill>
              <a:srgbClr val="00B0F0"/>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909415005"/>
      </p:ext>
    </p:extLst>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2449</TotalTime>
  <Words>499</Words>
  <Application>Microsoft Office PowerPoint</Application>
  <PresentationFormat>A4 210 x 297 mm</PresentationFormat>
  <Paragraphs>70</Paragraphs>
  <Slides>6</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6</vt:i4>
      </vt:variant>
    </vt:vector>
  </HeadingPairs>
  <TitlesOfParts>
    <vt:vector size="12" baseType="lpstr">
      <vt:lpstr>ＭＳ Ｐゴシック</vt:lpstr>
      <vt:lpstr>メイリオ</vt:lpstr>
      <vt:lpstr>Arial</vt:lpstr>
      <vt:lpstr>Calibri</vt:lpstr>
      <vt:lpstr>Wingdings</vt:lpstr>
      <vt:lpstr>標準デザイン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Manager>digipot.net</Manager>
  <Company>digipot.net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digipot.net</dc:title>
  <dc:subject>digipot.net</dc:subject>
  <dc:creator>でじけろお</dc:creator>
  <cp:lastModifiedBy>Keroo</cp:lastModifiedBy>
  <cp:revision>1</cp:revision>
  <dcterms:created xsi:type="dcterms:W3CDTF">2014-12-04T06:28:15Z</dcterms:created>
  <dcterms:modified xsi:type="dcterms:W3CDTF">2025-09-20T06:38:14Z</dcterms:modified>
  <cp:version>1</cp:version>
</cp:coreProperties>
</file>

<file path=docProps/thumbnail.jpeg>
</file>